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7" r:id="rId1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47" d="100"/>
          <a:sy n="47" d="100"/>
        </p:scale>
        <p:origin x="42" y="6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9DF13D-128B-422A-9DE3-6366024952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2201E0D-A812-4ABA-9B15-4D1E06B08B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DD7F4D2-E666-400A-AD6D-0D8B409FBE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1F434-FFC1-417C-9A1E-15281D3C3DC4}" type="datetimeFigureOut">
              <a:rPr lang="ko-KR" altLang="en-US" smtClean="0"/>
              <a:t>2020-11-10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4AFF4E5-E1DB-4B17-9D5E-0A3F603A0D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EBFB6F-3F94-4AF4-B87E-162E9DB72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B1A914-A15F-4F83-9AC9-E4F12B184F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23731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071D24-DFED-4F14-B1A5-EADA772451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C33F8E4-A644-49A5-83DA-A298A02C6F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AFE27F7-194C-42EA-99D0-B34A24D7F1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1F434-FFC1-417C-9A1E-15281D3C3DC4}" type="datetimeFigureOut">
              <a:rPr lang="ko-KR" altLang="en-US" smtClean="0"/>
              <a:t>2020-11-10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EA36F08-281D-4750-B633-FC992E51E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30A3559-F5E6-4636-B0DA-51578FDD4D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B1A914-A15F-4F83-9AC9-E4F12B184F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71937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CDA33B4-57D9-46CE-9E7A-93E6D102425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9D07927-B08E-4650-9BC6-DCF3ED446A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92606ED-F28C-4FA1-931F-1AF27CD506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1F434-FFC1-417C-9A1E-15281D3C3DC4}" type="datetimeFigureOut">
              <a:rPr lang="ko-KR" altLang="en-US" smtClean="0"/>
              <a:t>2020-11-10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D0CC53A-6219-4CF8-87E0-3B2F2D4A32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4D5DF82-338E-4966-870F-3F34C277BB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B1A914-A15F-4F83-9AC9-E4F12B184F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94828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CE9B4F-B4EC-49D2-AAAF-1665D15F74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EF2BFE0-7EE8-4105-9BAF-82BE82A97C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2A2DCB7-EC59-44E4-A255-343B45DB1B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1F434-FFC1-417C-9A1E-15281D3C3DC4}" type="datetimeFigureOut">
              <a:rPr lang="ko-KR" altLang="en-US" smtClean="0"/>
              <a:t>2020-11-10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550D4ED-D376-4065-B50C-19551A69C2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B2B84C0-5F7C-4EE0-A124-4E4A1E9E53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B1A914-A15F-4F83-9AC9-E4F12B184F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06435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AA46E4-4AAA-4906-B146-88BF501AEA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DA268C3-4DA7-40DD-89F7-359E4D901A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A87098F-7577-4E20-8E89-AE9B215F74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1F434-FFC1-417C-9A1E-15281D3C3DC4}" type="datetimeFigureOut">
              <a:rPr lang="ko-KR" altLang="en-US" smtClean="0"/>
              <a:t>2020-11-10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4C8AE70-9AEB-44DE-A3D0-8ECF589116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804EF78-4041-4CAF-BC85-3B616CE4B7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B1A914-A15F-4F83-9AC9-E4F12B184F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14739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B3F494-0BF0-4125-91F0-3ACFE4AE0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BA5EC73-28AF-494F-AB1F-F0AB1CB484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81CD1FB-6298-4CE9-AA09-2D93F6261E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B937CAC-C1FD-432D-AF5D-FBF4CB41E8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1F434-FFC1-417C-9A1E-15281D3C3DC4}" type="datetimeFigureOut">
              <a:rPr lang="ko-KR" altLang="en-US" smtClean="0"/>
              <a:t>2020-11-10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FBBAC70-0F66-4092-AEBD-9B8639D4A3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2C3AEDA-7BB1-4AE8-A9CF-8F6F61B0D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B1A914-A15F-4F83-9AC9-E4F12B184F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51668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D83475-7AD8-46A0-BD46-A7E6FBE4E4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255E3F7-9B25-414E-ACEE-F6B1E68580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3642FDA-089F-4764-B3C3-6DDE5E1315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E7FDF5E-BFE9-47F8-995F-FB8CBD9B47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0DB09DA-F3DA-42D3-AEB5-1313C3AC79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902CA25-1250-4A6D-BE5A-E334D1FA76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1F434-FFC1-417C-9A1E-15281D3C3DC4}" type="datetimeFigureOut">
              <a:rPr lang="ko-KR" altLang="en-US" smtClean="0"/>
              <a:t>2020-11-10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505668B-4E81-4836-93A0-11A641281D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BCE2971-93E3-424B-B270-E71D13A883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B1A914-A15F-4F83-9AC9-E4F12B184F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24442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084692-8D43-4B7D-8659-3AEEF4EC2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218FF94-9BDB-46F9-912A-286DD5553A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1F434-FFC1-417C-9A1E-15281D3C3DC4}" type="datetimeFigureOut">
              <a:rPr lang="ko-KR" altLang="en-US" smtClean="0"/>
              <a:t>2020-11-10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2A0AFAE-5E5E-40B5-A5C8-CFDABEAA09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123F46C-9D24-4454-9041-632577FE2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B1A914-A15F-4F83-9AC9-E4F12B184F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86808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B8C033C-5259-4754-AF5D-6B8C8FAB68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1F434-FFC1-417C-9A1E-15281D3C3DC4}" type="datetimeFigureOut">
              <a:rPr lang="ko-KR" altLang="en-US" smtClean="0"/>
              <a:t>2020-11-10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91F8036-896D-4F36-B245-BEFACAE306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E173077-B818-40F7-86D0-63FB910F4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B1A914-A15F-4F83-9AC9-E4F12B184F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0176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4F116C-B12F-4D0E-A40E-27AADD57C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ACF76B9-3484-4FCF-A2C5-E52E180C75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A13DDE0-3808-4398-8952-75F7B180B2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B9FB3E0-585C-4FF5-BE51-216C54DF41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1F434-FFC1-417C-9A1E-15281D3C3DC4}" type="datetimeFigureOut">
              <a:rPr lang="ko-KR" altLang="en-US" smtClean="0"/>
              <a:t>2020-11-10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0E01EEC-4DB6-4BA9-98F6-2FFC948190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64A816F-708A-4F6C-BD25-D7FAAF1F8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B1A914-A15F-4F83-9AC9-E4F12B184F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5300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732DE0-F446-4E4E-9FA3-642CC521F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7950FCD-A32C-458F-825E-FB1A38FBEA5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B5A571F-8F6E-4E3F-A33A-E0402E87DC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053E084-C6BB-4720-9712-7BB7622EA7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1F434-FFC1-417C-9A1E-15281D3C3DC4}" type="datetimeFigureOut">
              <a:rPr lang="ko-KR" altLang="en-US" smtClean="0"/>
              <a:t>2020-11-10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F08F262-BC72-4C09-95B6-AF36E1259B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C83D681-27F4-4EC8-9E1B-DE2E893628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B1A914-A15F-4F83-9AC9-E4F12B184F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96668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E587FA7-50CE-43EA-A9DA-B29232BDF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AEA83ED-CC9D-40D3-BE90-50DCA318B5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5523B26-F37E-4D85-B2B6-BAB1253DA4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01F434-FFC1-417C-9A1E-15281D3C3DC4}" type="datetimeFigureOut">
              <a:rPr lang="ko-KR" altLang="en-US" smtClean="0"/>
              <a:t>2020-11-10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C771962-0772-404B-AFE6-89D062A2C0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B2F11EB-3B0D-4243-BDBC-795131B5A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B1A914-A15F-4F83-9AC9-E4F12B184F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49926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slide" Target="slide8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slide" Target="slide3.xml"/><Relationship Id="rId4" Type="http://schemas.openxmlformats.org/officeDocument/2006/relationships/slide" Target="slide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slide" Target="slide8.xm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0.PNG"/><Relationship Id="rId4" Type="http://schemas.openxmlformats.org/officeDocument/2006/relationships/image" Target="../media/image10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slide" Target="slide8.xm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10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.png"/><Relationship Id="rId7" Type="http://schemas.openxmlformats.org/officeDocument/2006/relationships/slide" Target="slide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3" Type="http://schemas.openxmlformats.org/officeDocument/2006/relationships/image" Target="../media/image10.jpg"/><Relationship Id="rId7" Type="http://schemas.openxmlformats.org/officeDocument/2006/relationships/slide" Target="slide5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slide" Target="slide4.xml"/><Relationship Id="rId5" Type="http://schemas.openxmlformats.org/officeDocument/2006/relationships/image" Target="../media/image12.PNG"/><Relationship Id="rId10" Type="http://schemas.openxmlformats.org/officeDocument/2006/relationships/slide" Target="slide1.xml"/><Relationship Id="rId4" Type="http://schemas.openxmlformats.org/officeDocument/2006/relationships/image" Target="../media/image11.png"/><Relationship Id="rId9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jpg"/><Relationship Id="rId5" Type="http://schemas.openxmlformats.org/officeDocument/2006/relationships/image" Target="../media/image16.jpe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image" Target="../media/image15.png"/><Relationship Id="rId7" Type="http://schemas.openxmlformats.org/officeDocument/2006/relationships/image" Target="../media/image16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0.jp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slide" Target="slide3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slide" Target="slide7.xml"/><Relationship Id="rId5" Type="http://schemas.openxmlformats.org/officeDocument/2006/relationships/image" Target="../media/image10.jpg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slide" Target="slide6.xml"/><Relationship Id="rId5" Type="http://schemas.openxmlformats.org/officeDocument/2006/relationships/slide" Target="slide3.xml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" Target="slide11.xml"/><Relationship Id="rId3" Type="http://schemas.openxmlformats.org/officeDocument/2006/relationships/image" Target="../media/image10.jpg"/><Relationship Id="rId7" Type="http://schemas.openxmlformats.org/officeDocument/2006/relationships/slide" Target="slide10.xm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slide" Target="slide9.xml"/><Relationship Id="rId5" Type="http://schemas.openxmlformats.org/officeDocument/2006/relationships/image" Target="../media/image12.PNG"/><Relationship Id="rId10" Type="http://schemas.openxmlformats.org/officeDocument/2006/relationships/slide" Target="slide1.xml"/><Relationship Id="rId4" Type="http://schemas.openxmlformats.org/officeDocument/2006/relationships/image" Target="../media/image11.png"/><Relationship Id="rId9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slide" Target="slide8.xm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1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그림 31">
            <a:extLst>
              <a:ext uri="{FF2B5EF4-FFF2-40B4-BE49-F238E27FC236}">
                <a16:creationId xmlns:a16="http://schemas.microsoft.com/office/drawing/2014/main" id="{E050BE97-9A0F-466C-A814-09090096B8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3143" y="571857"/>
            <a:ext cx="4285714" cy="571428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2BFA607-C8AA-4553-9BC9-1583FF2867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6882" y="571857"/>
            <a:ext cx="4371975" cy="5743575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3A0F9F64-45F2-4B35-8BC4-3FE5356E18C9}"/>
              </a:ext>
            </a:extLst>
          </p:cNvPr>
          <p:cNvSpPr/>
          <p:nvPr/>
        </p:nvSpPr>
        <p:spPr>
          <a:xfrm>
            <a:off x="4107130" y="965827"/>
            <a:ext cx="3891478" cy="5169673"/>
          </a:xfrm>
          <a:prstGeom prst="rect">
            <a:avLst/>
          </a:prstGeom>
          <a:noFill/>
          <a:ln w="127000">
            <a:gradFill flip="none" rotWithShape="1">
              <a:gsLst>
                <a:gs pos="0">
                  <a:schemeClr val="accent6">
                    <a:lumMod val="20000"/>
                    <a:lumOff val="80000"/>
                  </a:schemeClr>
                </a:gs>
                <a:gs pos="48000">
                  <a:schemeClr val="accent6">
                    <a:lumMod val="40000"/>
                    <a:lumOff val="60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8DE6D47D-6C85-4561-84A6-38127B29B282}"/>
              </a:ext>
            </a:extLst>
          </p:cNvPr>
          <p:cNvSpPr/>
          <p:nvPr/>
        </p:nvSpPr>
        <p:spPr>
          <a:xfrm>
            <a:off x="4629700" y="4370241"/>
            <a:ext cx="2844800" cy="330200"/>
          </a:xfrm>
          <a:prstGeom prst="roundRect">
            <a:avLst/>
          </a:prstGeom>
          <a:solidFill>
            <a:schemeClr val="bg1"/>
          </a:solidFill>
          <a:ln>
            <a:solidFill>
              <a:srgbClr val="84B5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DA4E3A8A-3BC9-4E37-B1B2-FB8742C92009}"/>
              </a:ext>
            </a:extLst>
          </p:cNvPr>
          <p:cNvSpPr/>
          <p:nvPr/>
        </p:nvSpPr>
        <p:spPr>
          <a:xfrm>
            <a:off x="4629700" y="4810927"/>
            <a:ext cx="2844800" cy="330200"/>
          </a:xfrm>
          <a:prstGeom prst="roundRect">
            <a:avLst/>
          </a:prstGeom>
          <a:solidFill>
            <a:schemeClr val="bg1"/>
          </a:solidFill>
          <a:ln>
            <a:solidFill>
              <a:srgbClr val="84B5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25F1D584-1E2E-4ABF-AC13-205237AE7DF6}"/>
              </a:ext>
            </a:extLst>
          </p:cNvPr>
          <p:cNvSpPr/>
          <p:nvPr/>
        </p:nvSpPr>
        <p:spPr>
          <a:xfrm>
            <a:off x="4690659" y="4836450"/>
            <a:ext cx="679609" cy="290302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PW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FCA77FF8-DA11-496E-B3C5-3B040AC9EAFA}"/>
              </a:ext>
            </a:extLst>
          </p:cNvPr>
          <p:cNvSpPr/>
          <p:nvPr/>
        </p:nvSpPr>
        <p:spPr>
          <a:xfrm>
            <a:off x="4690658" y="4414333"/>
            <a:ext cx="679609" cy="240806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ID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" name="사각형: 둥근 모서리 24">
            <a:hlinkClick r:id="rId4" action="ppaction://hlinksldjump"/>
            <a:extLst>
              <a:ext uri="{FF2B5EF4-FFF2-40B4-BE49-F238E27FC236}">
                <a16:creationId xmlns:a16="http://schemas.microsoft.com/office/drawing/2014/main" id="{4D49DC54-9962-4E5A-A2C9-3738637B17EA}"/>
              </a:ext>
            </a:extLst>
          </p:cNvPr>
          <p:cNvSpPr/>
          <p:nvPr/>
        </p:nvSpPr>
        <p:spPr>
          <a:xfrm>
            <a:off x="4629700" y="5303617"/>
            <a:ext cx="1320800" cy="330200"/>
          </a:xfrm>
          <a:prstGeom prst="roundRect">
            <a:avLst/>
          </a:prstGeom>
          <a:solidFill>
            <a:srgbClr val="FFFFFF"/>
          </a:solidFill>
          <a:ln>
            <a:noFill/>
          </a:ln>
          <a:scene3d>
            <a:camera prst="orthographicFront"/>
            <a:lightRig rig="threePt" dir="t"/>
          </a:scene3d>
          <a:sp3d prstMaterial="plastic"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회원가입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27" name="사각형: 둥근 모서리 26">
            <a:hlinkClick r:id="rId5" action="ppaction://hlinksldjump"/>
            <a:extLst>
              <a:ext uri="{FF2B5EF4-FFF2-40B4-BE49-F238E27FC236}">
                <a16:creationId xmlns:a16="http://schemas.microsoft.com/office/drawing/2014/main" id="{9F9D5C31-C6FD-480B-8652-BC5FC8FC0D13}"/>
              </a:ext>
            </a:extLst>
          </p:cNvPr>
          <p:cNvSpPr/>
          <p:nvPr/>
        </p:nvSpPr>
        <p:spPr>
          <a:xfrm>
            <a:off x="6153700" y="5303617"/>
            <a:ext cx="1320800" cy="330200"/>
          </a:xfrm>
          <a:prstGeom prst="roundRect">
            <a:avLst/>
          </a:prstGeom>
          <a:solidFill>
            <a:srgbClr val="FFFFFF"/>
          </a:solidFill>
          <a:ln>
            <a:noFill/>
          </a:ln>
          <a:scene3d>
            <a:camera prst="orthographicFront"/>
            <a:lightRig rig="threePt" dir="t"/>
          </a:scene3d>
          <a:sp3d prstMaterial="plastic"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로 그 인</a:t>
            </a:r>
            <a:endParaRPr lang="en-US" altLang="ko-KR" dirty="0">
              <a:solidFill>
                <a:schemeClr val="tx1"/>
              </a:solidFill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A7444753-3A3D-4C5E-BA7B-542354A1EF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66882" y="571857"/>
            <a:ext cx="4314825" cy="3476625"/>
          </a:xfrm>
          <a:prstGeom prst="rect">
            <a:avLst/>
          </a:prstGeom>
        </p:spPr>
      </p:pic>
      <p:sp>
        <p:nvSpPr>
          <p:cNvPr id="33" name="사각형: 둥근 모서리 32">
            <a:hlinkClick r:id="rId7" action="ppaction://hlinksldjump"/>
            <a:extLst>
              <a:ext uri="{FF2B5EF4-FFF2-40B4-BE49-F238E27FC236}">
                <a16:creationId xmlns:a16="http://schemas.microsoft.com/office/drawing/2014/main" id="{11A51BA4-AF52-4101-AB7E-E14A68445620}"/>
              </a:ext>
            </a:extLst>
          </p:cNvPr>
          <p:cNvSpPr/>
          <p:nvPr/>
        </p:nvSpPr>
        <p:spPr>
          <a:xfrm>
            <a:off x="6153700" y="5683180"/>
            <a:ext cx="1320800" cy="330200"/>
          </a:xfrm>
          <a:prstGeom prst="roundRect">
            <a:avLst/>
          </a:prstGeom>
          <a:solidFill>
            <a:srgbClr val="FFFFFF"/>
          </a:solidFill>
          <a:ln>
            <a:noFill/>
          </a:ln>
          <a:scene3d>
            <a:camera prst="orthographicFront"/>
            <a:lightRig rig="threePt" dir="t"/>
          </a:scene3d>
          <a:sp3d prstMaterial="plastic"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로 그 인</a:t>
            </a:r>
            <a:endParaRPr lang="en-US" altLang="ko-KR" dirty="0">
              <a:solidFill>
                <a:schemeClr val="tx1"/>
              </a:solidFill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6135FB78-102C-4F22-951D-670B1156DBDF}"/>
              </a:ext>
            </a:extLst>
          </p:cNvPr>
          <p:cNvCxnSpPr>
            <a:stCxn id="33" idx="3"/>
          </p:cNvCxnSpPr>
          <p:nvPr/>
        </p:nvCxnSpPr>
        <p:spPr>
          <a:xfrm>
            <a:off x="7474500" y="5848280"/>
            <a:ext cx="1689820" cy="38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2B2F5597-2B21-4DAC-98CF-40D858CE2A40}"/>
              </a:ext>
            </a:extLst>
          </p:cNvPr>
          <p:cNvCxnSpPr>
            <a:stCxn id="27" idx="3"/>
          </p:cNvCxnSpPr>
          <p:nvPr/>
        </p:nvCxnSpPr>
        <p:spPr>
          <a:xfrm>
            <a:off x="7474500" y="5468717"/>
            <a:ext cx="1689820" cy="176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B6725897-4284-434A-9A3E-355133610FBD}"/>
              </a:ext>
            </a:extLst>
          </p:cNvPr>
          <p:cNvSpPr txBox="1"/>
          <p:nvPr/>
        </p:nvSpPr>
        <p:spPr>
          <a:xfrm>
            <a:off x="9164320" y="5264485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소비자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BEF5AB0-23B0-4B6C-B8FA-58CA051E195B}"/>
              </a:ext>
            </a:extLst>
          </p:cNvPr>
          <p:cNvSpPr txBox="1"/>
          <p:nvPr/>
        </p:nvSpPr>
        <p:spPr>
          <a:xfrm>
            <a:off x="9164320" y="5712557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관리자</a:t>
            </a:r>
          </a:p>
        </p:txBody>
      </p:sp>
    </p:spTree>
    <p:extLst>
      <p:ext uri="{BB962C8B-B14F-4D97-AF65-F5344CB8AC3E}">
        <p14:creationId xmlns:p14="http://schemas.microsoft.com/office/powerpoint/2010/main" val="40600755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6867011-18F2-4452-8D7B-D57EBFF704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3143" y="571857"/>
            <a:ext cx="4285714" cy="571428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D37A597-01E4-40B5-96DE-504AEA4AB0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8680" y="566817"/>
            <a:ext cx="4303095" cy="5256288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00D59557-3E12-450E-904C-353FA9A6D2B6}"/>
              </a:ext>
            </a:extLst>
          </p:cNvPr>
          <p:cNvSpPr/>
          <p:nvPr/>
        </p:nvSpPr>
        <p:spPr>
          <a:xfrm>
            <a:off x="3958680" y="566817"/>
            <a:ext cx="4297558" cy="5256288"/>
          </a:xfrm>
          <a:prstGeom prst="rect">
            <a:avLst/>
          </a:prstGeom>
          <a:solidFill>
            <a:schemeClr val="accent6">
              <a:lumMod val="20000"/>
              <a:lumOff val="80000"/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63810D7-9D4A-4591-99B0-9B6CE9C7A0BF}"/>
              </a:ext>
            </a:extLst>
          </p:cNvPr>
          <p:cNvSpPr/>
          <p:nvPr/>
        </p:nvSpPr>
        <p:spPr>
          <a:xfrm>
            <a:off x="3972937" y="571857"/>
            <a:ext cx="4283302" cy="717550"/>
          </a:xfrm>
          <a:prstGeom prst="rect">
            <a:avLst/>
          </a:prstGeom>
          <a:solidFill>
            <a:schemeClr val="accent6">
              <a:lumMod val="60000"/>
              <a:lumOff val="40000"/>
              <a:alpha val="62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75E4F0C-2EB3-4BCA-9A06-13DB12E61622}"/>
              </a:ext>
            </a:extLst>
          </p:cNvPr>
          <p:cNvSpPr/>
          <p:nvPr/>
        </p:nvSpPr>
        <p:spPr>
          <a:xfrm>
            <a:off x="5044061" y="501653"/>
            <a:ext cx="2162629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/>
              <a:t>중고 도서 관리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E2337A70-8743-4827-8110-B1A14EC729C1}"/>
              </a:ext>
            </a:extLst>
          </p:cNvPr>
          <p:cNvSpPr/>
          <p:nvPr/>
        </p:nvSpPr>
        <p:spPr>
          <a:xfrm>
            <a:off x="4160863" y="712514"/>
            <a:ext cx="493284" cy="469900"/>
          </a:xfrm>
          <a:prstGeom prst="ellipse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7E81FA6-0A7D-4917-B162-4DC156373DCC}"/>
              </a:ext>
            </a:extLst>
          </p:cNvPr>
          <p:cNvSpPr/>
          <p:nvPr/>
        </p:nvSpPr>
        <p:spPr>
          <a:xfrm>
            <a:off x="5232155" y="1421093"/>
            <a:ext cx="1842406" cy="309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192C545-45A9-4626-9304-34987FA98617}"/>
              </a:ext>
            </a:extLst>
          </p:cNvPr>
          <p:cNvSpPr/>
          <p:nvPr/>
        </p:nvSpPr>
        <p:spPr>
          <a:xfrm>
            <a:off x="4518729" y="5380828"/>
            <a:ext cx="1434440" cy="309975"/>
          </a:xfrm>
          <a:prstGeom prst="rect">
            <a:avLst/>
          </a:prstGeom>
          <a:solidFill>
            <a:srgbClr val="FFFFFF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등록하기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99FA3BA-2068-47DA-A483-FD3F6F5568CB}"/>
              </a:ext>
            </a:extLst>
          </p:cNvPr>
          <p:cNvSpPr/>
          <p:nvPr/>
        </p:nvSpPr>
        <p:spPr>
          <a:xfrm>
            <a:off x="7080097" y="1430064"/>
            <a:ext cx="642158" cy="319617"/>
          </a:xfrm>
          <a:prstGeom prst="rect">
            <a:avLst/>
          </a:prstGeom>
          <a:solidFill>
            <a:srgbClr val="FFFFFF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검색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031A91C4-4673-47D5-81BA-E8B72405BF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3143" y="5837116"/>
            <a:ext cx="4303095" cy="459510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EE115130-2AE5-4942-8A8A-A585B570FFD0}"/>
              </a:ext>
            </a:extLst>
          </p:cNvPr>
          <p:cNvSpPr/>
          <p:nvPr/>
        </p:nvSpPr>
        <p:spPr>
          <a:xfrm>
            <a:off x="6287815" y="5380828"/>
            <a:ext cx="1434440" cy="309975"/>
          </a:xfrm>
          <a:prstGeom prst="rect">
            <a:avLst/>
          </a:prstGeom>
          <a:solidFill>
            <a:srgbClr val="FFFFFF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입고하기</a:t>
            </a:r>
            <a:endParaRPr lang="en-US" altLang="ko-KR" dirty="0">
              <a:solidFill>
                <a:schemeClr val="tx1"/>
              </a:solidFill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16F13AC5-FA9F-4E58-A5AB-44718E10DB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5416" y="1915607"/>
            <a:ext cx="3176839" cy="2906648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F2CD6D58-16C4-44B6-A3F7-179132EF26E8}"/>
              </a:ext>
            </a:extLst>
          </p:cNvPr>
          <p:cNvSpPr/>
          <p:nvPr/>
        </p:nvSpPr>
        <p:spPr>
          <a:xfrm>
            <a:off x="5879849" y="4938551"/>
            <a:ext cx="1842406" cy="309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0B815F25-0DD4-4822-B99F-9345BE765B39}"/>
              </a:ext>
            </a:extLst>
          </p:cNvPr>
          <p:cNvSpPr/>
          <p:nvPr/>
        </p:nvSpPr>
        <p:spPr>
          <a:xfrm>
            <a:off x="5802432" y="4938551"/>
            <a:ext cx="738745" cy="30997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개수</a:t>
            </a:r>
            <a:endParaRPr lang="en-US" altLang="ko-KR" sz="1000" b="1" dirty="0">
              <a:solidFill>
                <a:schemeClr val="tx1"/>
              </a:solidFill>
            </a:endParaRP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6754EF58-8AC5-4C6D-B1A8-9A28AC6E66EE}"/>
              </a:ext>
            </a:extLst>
          </p:cNvPr>
          <p:cNvSpPr/>
          <p:nvPr/>
        </p:nvSpPr>
        <p:spPr>
          <a:xfrm>
            <a:off x="4545416" y="1421093"/>
            <a:ext cx="738745" cy="30997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도서명</a:t>
            </a:r>
            <a:endParaRPr lang="en-US" altLang="ko-KR" sz="1200" b="1" dirty="0">
              <a:solidFill>
                <a:schemeClr val="tx1"/>
              </a:solidFill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6DD7E559-85C9-4645-AF58-B83ED4559B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67401" y="571857"/>
            <a:ext cx="752381" cy="676190"/>
          </a:xfrm>
          <a:prstGeom prst="rect">
            <a:avLst/>
          </a:prstGeom>
        </p:spPr>
      </p:pic>
      <p:sp>
        <p:nvSpPr>
          <p:cNvPr id="35" name="직사각형 34">
            <a:hlinkClick r:id="rId7" action="ppaction://hlinksldjump"/>
            <a:extLst>
              <a:ext uri="{FF2B5EF4-FFF2-40B4-BE49-F238E27FC236}">
                <a16:creationId xmlns:a16="http://schemas.microsoft.com/office/drawing/2014/main" id="{85B9CBB9-E88C-4C6A-94D9-DDBA3E53BE31}"/>
              </a:ext>
            </a:extLst>
          </p:cNvPr>
          <p:cNvSpPr/>
          <p:nvPr/>
        </p:nvSpPr>
        <p:spPr>
          <a:xfrm>
            <a:off x="3952008" y="5828144"/>
            <a:ext cx="2143992" cy="4277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hlinkClick r:id="rId7" action="ppaction://hlinksldjump"/>
            <a:extLst>
              <a:ext uri="{FF2B5EF4-FFF2-40B4-BE49-F238E27FC236}">
                <a16:creationId xmlns:a16="http://schemas.microsoft.com/office/drawing/2014/main" id="{5C4EA3C6-BE86-4622-95D2-377F2C797EB3}"/>
              </a:ext>
            </a:extLst>
          </p:cNvPr>
          <p:cNvSpPr/>
          <p:nvPr/>
        </p:nvSpPr>
        <p:spPr>
          <a:xfrm>
            <a:off x="6125797" y="5828144"/>
            <a:ext cx="2143992" cy="4277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73985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2019CD1-F4CC-42C9-AF53-D6867A073F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576" y="571101"/>
            <a:ext cx="4286848" cy="571579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7950435-F2A5-4501-9129-7BF8FE38F6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3174" y="574020"/>
            <a:ext cx="4285714" cy="5712879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5A5201E0-6686-4EC2-8FA2-7E4D64BEB5D5}"/>
              </a:ext>
            </a:extLst>
          </p:cNvPr>
          <p:cNvSpPr/>
          <p:nvPr/>
        </p:nvSpPr>
        <p:spPr>
          <a:xfrm>
            <a:off x="3953174" y="574020"/>
            <a:ext cx="4297558" cy="5256288"/>
          </a:xfrm>
          <a:prstGeom prst="rect">
            <a:avLst/>
          </a:prstGeom>
          <a:solidFill>
            <a:schemeClr val="accent6">
              <a:lumMod val="20000"/>
              <a:lumOff val="80000"/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95F33CE-4690-427E-99E6-CCFD4F08A6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3174" y="5828849"/>
            <a:ext cx="4303095" cy="45951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3001F641-E78F-4E4A-9FAF-750B036E75ED}"/>
              </a:ext>
            </a:extLst>
          </p:cNvPr>
          <p:cNvSpPr/>
          <p:nvPr/>
        </p:nvSpPr>
        <p:spPr>
          <a:xfrm>
            <a:off x="3955586" y="572560"/>
            <a:ext cx="4283302" cy="717550"/>
          </a:xfrm>
          <a:prstGeom prst="rect">
            <a:avLst/>
          </a:prstGeom>
          <a:solidFill>
            <a:schemeClr val="accent6">
              <a:lumMod val="60000"/>
              <a:lumOff val="40000"/>
              <a:alpha val="62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7287E427-A442-4B48-AEED-4DDFED5A8BD6}"/>
              </a:ext>
            </a:extLst>
          </p:cNvPr>
          <p:cNvSpPr/>
          <p:nvPr/>
        </p:nvSpPr>
        <p:spPr>
          <a:xfrm>
            <a:off x="4155356" y="710280"/>
            <a:ext cx="493284" cy="469900"/>
          </a:xfrm>
          <a:prstGeom prst="ellipse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0CC11315-31E1-41BD-A403-2DE6775916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3174" y="571899"/>
            <a:ext cx="4286250" cy="5715000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DCD3D63A-8460-4176-BAFC-1AA3277863D3}"/>
              </a:ext>
            </a:extLst>
          </p:cNvPr>
          <p:cNvSpPr/>
          <p:nvPr/>
        </p:nvSpPr>
        <p:spPr>
          <a:xfrm>
            <a:off x="5023406" y="488030"/>
            <a:ext cx="2162629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/>
              <a:t>매 출 관 리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76013806-5DA8-4E7B-92C2-4E57A870B0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97904" y="1468553"/>
            <a:ext cx="3196254" cy="4188196"/>
          </a:xfrm>
          <a:prstGeom prst="rect">
            <a:avLst/>
          </a:prstGeom>
        </p:spPr>
      </p:pic>
      <p:sp>
        <p:nvSpPr>
          <p:cNvPr id="21" name="직사각형 20">
            <a:hlinkClick r:id="rId7" action="ppaction://hlinksldjump"/>
            <a:extLst>
              <a:ext uri="{FF2B5EF4-FFF2-40B4-BE49-F238E27FC236}">
                <a16:creationId xmlns:a16="http://schemas.microsoft.com/office/drawing/2014/main" id="{8D1BA8D5-3BDD-4D6A-8FE5-8C6F5DD9E2EC}"/>
              </a:ext>
            </a:extLst>
          </p:cNvPr>
          <p:cNvSpPr/>
          <p:nvPr/>
        </p:nvSpPr>
        <p:spPr>
          <a:xfrm>
            <a:off x="3952008" y="5828144"/>
            <a:ext cx="2143992" cy="4277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hlinkClick r:id="rId7" action="ppaction://hlinksldjump"/>
            <a:extLst>
              <a:ext uri="{FF2B5EF4-FFF2-40B4-BE49-F238E27FC236}">
                <a16:creationId xmlns:a16="http://schemas.microsoft.com/office/drawing/2014/main" id="{326CF03F-3BF3-4447-B72D-8642B9C21945}"/>
              </a:ext>
            </a:extLst>
          </p:cNvPr>
          <p:cNvSpPr/>
          <p:nvPr/>
        </p:nvSpPr>
        <p:spPr>
          <a:xfrm>
            <a:off x="6125797" y="5828144"/>
            <a:ext cx="2143992" cy="4277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2895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1040EDF-A1EA-41FA-8DCB-F5AAB48C1A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3143" y="571857"/>
            <a:ext cx="4285714" cy="5714286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234778D2-38E4-4E68-AA4E-36186D7388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9430" y="5565099"/>
            <a:ext cx="1985014" cy="511532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0C02F4F0-CCEB-4810-ADAA-A377D9E715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5663" y="5560838"/>
            <a:ext cx="1985014" cy="511532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BE3C6D01-6303-4E73-B40B-FC628067D7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6724" y="572961"/>
            <a:ext cx="4321390" cy="5713182"/>
          </a:xfrm>
          <a:prstGeom prst="rect">
            <a:avLst/>
          </a:prstGeom>
        </p:spPr>
      </p:pic>
      <p:sp>
        <p:nvSpPr>
          <p:cNvPr id="45" name="직사각형 44">
            <a:extLst>
              <a:ext uri="{FF2B5EF4-FFF2-40B4-BE49-F238E27FC236}">
                <a16:creationId xmlns:a16="http://schemas.microsoft.com/office/drawing/2014/main" id="{7C316DF6-9AEA-425C-AB39-576F0D30B62F}"/>
              </a:ext>
            </a:extLst>
          </p:cNvPr>
          <p:cNvSpPr/>
          <p:nvPr/>
        </p:nvSpPr>
        <p:spPr>
          <a:xfrm>
            <a:off x="5435802" y="3171467"/>
            <a:ext cx="1951273" cy="2642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95BB92B7-9BEC-44A4-B850-AF787A9E7DAC}"/>
              </a:ext>
            </a:extLst>
          </p:cNvPr>
          <p:cNvSpPr/>
          <p:nvPr/>
        </p:nvSpPr>
        <p:spPr>
          <a:xfrm>
            <a:off x="5435802" y="3555444"/>
            <a:ext cx="1951273" cy="2642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8CAD4423-1AAA-48AE-BA0C-B0A186701435}"/>
              </a:ext>
            </a:extLst>
          </p:cNvPr>
          <p:cNvSpPr/>
          <p:nvPr/>
        </p:nvSpPr>
        <p:spPr>
          <a:xfrm>
            <a:off x="5435802" y="3939423"/>
            <a:ext cx="1951273" cy="2642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ECEE901B-04B6-4BEB-97D5-8913C12347F4}"/>
              </a:ext>
            </a:extLst>
          </p:cNvPr>
          <p:cNvSpPr/>
          <p:nvPr/>
        </p:nvSpPr>
        <p:spPr>
          <a:xfrm>
            <a:off x="5435802" y="4323401"/>
            <a:ext cx="1951273" cy="2642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27E86A93-97D5-4F9E-88D4-E09D1C754102}"/>
              </a:ext>
            </a:extLst>
          </p:cNvPr>
          <p:cNvSpPr/>
          <p:nvPr/>
        </p:nvSpPr>
        <p:spPr>
          <a:xfrm>
            <a:off x="5435802" y="4707379"/>
            <a:ext cx="1951273" cy="2642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id="{12CC6A0D-7D76-4850-906D-F4BC0C10927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9430" y="699680"/>
            <a:ext cx="3999807" cy="2385861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직사각형 56">
            <a:extLst>
              <a:ext uri="{FF2B5EF4-FFF2-40B4-BE49-F238E27FC236}">
                <a16:creationId xmlns:a16="http://schemas.microsoft.com/office/drawing/2014/main" id="{287EA12F-1A94-4E2C-98DA-E8E36604F0CC}"/>
              </a:ext>
            </a:extLst>
          </p:cNvPr>
          <p:cNvSpPr/>
          <p:nvPr/>
        </p:nvSpPr>
        <p:spPr>
          <a:xfrm>
            <a:off x="4281483" y="5546121"/>
            <a:ext cx="3635064" cy="5158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9" name="그림 58">
            <a:hlinkClick r:id="rId7" action="ppaction://hlinksldjump"/>
            <a:extLst>
              <a:ext uri="{FF2B5EF4-FFF2-40B4-BE49-F238E27FC236}">
                <a16:creationId xmlns:a16="http://schemas.microsoft.com/office/drawing/2014/main" id="{1D7F76AC-A4A9-4E15-91E7-F675798458A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96748" y="5086926"/>
            <a:ext cx="769683" cy="345394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61" name="사각형: 둥근 모서리 60">
            <a:extLst>
              <a:ext uri="{FF2B5EF4-FFF2-40B4-BE49-F238E27FC236}">
                <a16:creationId xmlns:a16="http://schemas.microsoft.com/office/drawing/2014/main" id="{82AFA620-355B-4C53-BF1A-633E0D092A38}"/>
              </a:ext>
            </a:extLst>
          </p:cNvPr>
          <p:cNvSpPr/>
          <p:nvPr/>
        </p:nvSpPr>
        <p:spPr>
          <a:xfrm>
            <a:off x="4610159" y="3182419"/>
            <a:ext cx="738745" cy="264218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</a:rPr>
              <a:t>ID</a:t>
            </a:r>
          </a:p>
        </p:txBody>
      </p:sp>
      <p:sp>
        <p:nvSpPr>
          <p:cNvPr id="63" name="사각형: 둥근 모서리 62">
            <a:extLst>
              <a:ext uri="{FF2B5EF4-FFF2-40B4-BE49-F238E27FC236}">
                <a16:creationId xmlns:a16="http://schemas.microsoft.com/office/drawing/2014/main" id="{FC620B84-0900-4038-8452-9B3E68D88B5E}"/>
              </a:ext>
            </a:extLst>
          </p:cNvPr>
          <p:cNvSpPr/>
          <p:nvPr/>
        </p:nvSpPr>
        <p:spPr>
          <a:xfrm>
            <a:off x="4617386" y="3555262"/>
            <a:ext cx="738745" cy="264218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</a:rPr>
              <a:t>PW</a:t>
            </a:r>
          </a:p>
        </p:txBody>
      </p:sp>
      <p:sp>
        <p:nvSpPr>
          <p:cNvPr id="65" name="사각형: 둥근 모서리 64">
            <a:extLst>
              <a:ext uri="{FF2B5EF4-FFF2-40B4-BE49-F238E27FC236}">
                <a16:creationId xmlns:a16="http://schemas.microsoft.com/office/drawing/2014/main" id="{1C3385FF-7BDA-449B-8E39-FA121D98461D}"/>
              </a:ext>
            </a:extLst>
          </p:cNvPr>
          <p:cNvSpPr/>
          <p:nvPr/>
        </p:nvSpPr>
        <p:spPr>
          <a:xfrm>
            <a:off x="4617386" y="3939423"/>
            <a:ext cx="738745" cy="264218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</a:rPr>
              <a:t>Name</a:t>
            </a:r>
          </a:p>
        </p:txBody>
      </p:sp>
      <p:sp>
        <p:nvSpPr>
          <p:cNvPr id="67" name="사각형: 둥근 모서리 66">
            <a:extLst>
              <a:ext uri="{FF2B5EF4-FFF2-40B4-BE49-F238E27FC236}">
                <a16:creationId xmlns:a16="http://schemas.microsoft.com/office/drawing/2014/main" id="{4B56A0FE-8282-48BF-931C-BEDDEBA63F7C}"/>
              </a:ext>
            </a:extLst>
          </p:cNvPr>
          <p:cNvSpPr/>
          <p:nvPr/>
        </p:nvSpPr>
        <p:spPr>
          <a:xfrm>
            <a:off x="4617386" y="4321906"/>
            <a:ext cx="738745" cy="264218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</a:rPr>
              <a:t>Address</a:t>
            </a:r>
            <a:endParaRPr lang="en-US" altLang="ko-KR" sz="1050" b="1" dirty="0">
              <a:solidFill>
                <a:schemeClr val="tx1"/>
              </a:solidFill>
            </a:endParaRPr>
          </a:p>
        </p:txBody>
      </p:sp>
      <p:sp>
        <p:nvSpPr>
          <p:cNvPr id="69" name="사각형: 둥근 모서리 68">
            <a:extLst>
              <a:ext uri="{FF2B5EF4-FFF2-40B4-BE49-F238E27FC236}">
                <a16:creationId xmlns:a16="http://schemas.microsoft.com/office/drawing/2014/main" id="{DFB68CDF-4B79-47FA-A867-34D83E87C416}"/>
              </a:ext>
            </a:extLst>
          </p:cNvPr>
          <p:cNvSpPr/>
          <p:nvPr/>
        </p:nvSpPr>
        <p:spPr>
          <a:xfrm>
            <a:off x="4617386" y="4702774"/>
            <a:ext cx="738745" cy="264218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</a:rPr>
              <a:t>Phone</a:t>
            </a:r>
          </a:p>
        </p:txBody>
      </p:sp>
      <p:sp>
        <p:nvSpPr>
          <p:cNvPr id="71" name="직사각형 70">
            <a:hlinkClick r:id="rId7" action="ppaction://hlinksldjump"/>
            <a:extLst>
              <a:ext uri="{FF2B5EF4-FFF2-40B4-BE49-F238E27FC236}">
                <a16:creationId xmlns:a16="http://schemas.microsoft.com/office/drawing/2014/main" id="{701A540F-FF43-44EB-99CD-0CB97A49B57B}"/>
              </a:ext>
            </a:extLst>
          </p:cNvPr>
          <p:cNvSpPr/>
          <p:nvPr/>
        </p:nvSpPr>
        <p:spPr>
          <a:xfrm>
            <a:off x="5435802" y="5070824"/>
            <a:ext cx="1951273" cy="361496"/>
          </a:xfrm>
          <a:prstGeom prst="rect">
            <a:avLst/>
          </a:prstGeom>
          <a:solidFill>
            <a:srgbClr val="FFFFFF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가입하기</a:t>
            </a:r>
          </a:p>
        </p:txBody>
      </p:sp>
    </p:spTree>
    <p:extLst>
      <p:ext uri="{BB962C8B-B14F-4D97-AF65-F5344CB8AC3E}">
        <p14:creationId xmlns:p14="http://schemas.microsoft.com/office/powerpoint/2010/main" val="17255113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D32A138-E2D4-40F2-B773-1E9D18B368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008" y="570344"/>
            <a:ext cx="4287983" cy="5717311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5D1C72DF-99E8-4199-8504-C45E14FF9802}"/>
              </a:ext>
            </a:extLst>
          </p:cNvPr>
          <p:cNvGrpSpPr/>
          <p:nvPr/>
        </p:nvGrpSpPr>
        <p:grpSpPr>
          <a:xfrm>
            <a:off x="3952008" y="5828145"/>
            <a:ext cx="4297558" cy="459510"/>
            <a:chOff x="7607211" y="6085284"/>
            <a:chExt cx="4297558" cy="45951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921C7C0D-63BC-4505-8461-7ED51C1B67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07211" y="6085284"/>
              <a:ext cx="4297558" cy="459510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4B6F15EB-6D5F-49D4-8FD2-321B47F12E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580670" y="6148931"/>
              <a:ext cx="333523" cy="333523"/>
            </a:xfrm>
            <a:prstGeom prst="rect">
              <a:avLst/>
            </a:prstGeom>
          </p:spPr>
        </p:pic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D622FDDB-513D-40EE-8C31-14473809A4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9391" y="572655"/>
            <a:ext cx="4282793" cy="5255489"/>
          </a:xfrm>
          <a:prstGeom prst="rect">
            <a:avLst/>
          </a:prstGeom>
        </p:spPr>
      </p:pic>
      <p:sp>
        <p:nvSpPr>
          <p:cNvPr id="8" name="직사각형 7">
            <a:hlinkClick r:id="rId6" action="ppaction://hlinksldjump"/>
            <a:extLst>
              <a:ext uri="{FF2B5EF4-FFF2-40B4-BE49-F238E27FC236}">
                <a16:creationId xmlns:a16="http://schemas.microsoft.com/office/drawing/2014/main" id="{4106EA0A-DC1F-40C9-8391-AC878E02D235}"/>
              </a:ext>
            </a:extLst>
          </p:cNvPr>
          <p:cNvSpPr/>
          <p:nvPr/>
        </p:nvSpPr>
        <p:spPr>
          <a:xfrm>
            <a:off x="3959391" y="572654"/>
            <a:ext cx="4332813" cy="1761699"/>
          </a:xfrm>
          <a:prstGeom prst="rect">
            <a:avLst/>
          </a:prstGeom>
          <a:solidFill>
            <a:schemeClr val="accent6">
              <a:lumMod val="20000"/>
              <a:lumOff val="80000"/>
              <a:alpha val="7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hlinkClick r:id="rId7" action="ppaction://hlinksldjump"/>
            <a:extLst>
              <a:ext uri="{FF2B5EF4-FFF2-40B4-BE49-F238E27FC236}">
                <a16:creationId xmlns:a16="http://schemas.microsoft.com/office/drawing/2014/main" id="{09090709-AC88-4FAA-852E-94C67F1B66E2}"/>
              </a:ext>
            </a:extLst>
          </p:cNvPr>
          <p:cNvSpPr/>
          <p:nvPr/>
        </p:nvSpPr>
        <p:spPr>
          <a:xfrm>
            <a:off x="3959391" y="2344694"/>
            <a:ext cx="4332813" cy="1761699"/>
          </a:xfrm>
          <a:prstGeom prst="rect">
            <a:avLst/>
          </a:prstGeom>
          <a:solidFill>
            <a:schemeClr val="accent6">
              <a:lumMod val="60000"/>
              <a:lumOff val="40000"/>
              <a:alpha val="7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hlinkClick r:id="rId8" action="ppaction://hlinksldjump"/>
            <a:extLst>
              <a:ext uri="{FF2B5EF4-FFF2-40B4-BE49-F238E27FC236}">
                <a16:creationId xmlns:a16="http://schemas.microsoft.com/office/drawing/2014/main" id="{B3EB6B1A-59D2-4142-89A5-FB21CBCEF7F8}"/>
              </a:ext>
            </a:extLst>
          </p:cNvPr>
          <p:cNvSpPr/>
          <p:nvPr/>
        </p:nvSpPr>
        <p:spPr>
          <a:xfrm>
            <a:off x="3959391" y="4116734"/>
            <a:ext cx="4332813" cy="1711410"/>
          </a:xfrm>
          <a:prstGeom prst="rect">
            <a:avLst/>
          </a:prstGeom>
          <a:solidFill>
            <a:schemeClr val="accent6">
              <a:lumMod val="75000"/>
              <a:alpha val="7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2301B21F-7145-4CBE-8970-8F5C7901E20D}"/>
              </a:ext>
            </a:extLst>
          </p:cNvPr>
          <p:cNvSpPr/>
          <p:nvPr/>
        </p:nvSpPr>
        <p:spPr>
          <a:xfrm>
            <a:off x="4524021" y="1058948"/>
            <a:ext cx="876708" cy="81591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94295E6C-22A4-4800-8EF8-83258ABDD7E7}"/>
              </a:ext>
            </a:extLst>
          </p:cNvPr>
          <p:cNvSpPr/>
          <p:nvPr/>
        </p:nvSpPr>
        <p:spPr>
          <a:xfrm>
            <a:off x="4524021" y="2812955"/>
            <a:ext cx="876708" cy="81591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DB23064B-07E3-4DA5-8642-D0D7C228D1AE}"/>
              </a:ext>
            </a:extLst>
          </p:cNvPr>
          <p:cNvSpPr/>
          <p:nvPr/>
        </p:nvSpPr>
        <p:spPr>
          <a:xfrm>
            <a:off x="4524021" y="4580950"/>
            <a:ext cx="876708" cy="81591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B9B4E64-61DA-4E76-A22E-913B17F4D307}"/>
              </a:ext>
            </a:extLst>
          </p:cNvPr>
          <p:cNvSpPr/>
          <p:nvPr/>
        </p:nvSpPr>
        <p:spPr>
          <a:xfrm>
            <a:off x="5675518" y="1054219"/>
            <a:ext cx="2228222" cy="8159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/>
              <a:t>새 도서 구매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73DB0B5-F237-4488-9858-F4348200BD09}"/>
              </a:ext>
            </a:extLst>
          </p:cNvPr>
          <p:cNvSpPr/>
          <p:nvPr/>
        </p:nvSpPr>
        <p:spPr>
          <a:xfrm>
            <a:off x="5675518" y="2772427"/>
            <a:ext cx="2228222" cy="8159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/>
              <a:t>중고 도서 구매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9A1B2C7-B285-46CC-BE8F-7D04C5C5CAE1}"/>
              </a:ext>
            </a:extLst>
          </p:cNvPr>
          <p:cNvSpPr/>
          <p:nvPr/>
        </p:nvSpPr>
        <p:spPr>
          <a:xfrm>
            <a:off x="5401105" y="4581808"/>
            <a:ext cx="2986190" cy="8159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/>
              <a:t>중고 도서 책정 </a:t>
            </a:r>
            <a:r>
              <a:rPr lang="en-US" altLang="ko-KR" sz="2000" b="1" dirty="0"/>
              <a:t>&amp; </a:t>
            </a:r>
            <a:r>
              <a:rPr lang="ko-KR" altLang="en-US" sz="2000" b="1" dirty="0"/>
              <a:t>판매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F03336FB-CDAF-4A3D-AC28-6201E6C3887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68324" y="552993"/>
            <a:ext cx="1114286" cy="5289813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DAE0AD29-01F3-4950-ABB2-308110EE464E}"/>
              </a:ext>
            </a:extLst>
          </p:cNvPr>
          <p:cNvSpPr/>
          <p:nvPr/>
        </p:nvSpPr>
        <p:spPr>
          <a:xfrm>
            <a:off x="3952008" y="5828144"/>
            <a:ext cx="2143992" cy="4277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E3046F4-2949-41A1-94BE-A255A55A07D1}"/>
              </a:ext>
            </a:extLst>
          </p:cNvPr>
          <p:cNvSpPr/>
          <p:nvPr/>
        </p:nvSpPr>
        <p:spPr>
          <a:xfrm>
            <a:off x="6125797" y="5828144"/>
            <a:ext cx="2143992" cy="4277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840C328-DE24-4CD1-AD27-30F72DC49B2E}"/>
              </a:ext>
            </a:extLst>
          </p:cNvPr>
          <p:cNvSpPr/>
          <p:nvPr/>
        </p:nvSpPr>
        <p:spPr>
          <a:xfrm>
            <a:off x="3922210" y="5926115"/>
            <a:ext cx="2143992" cy="4277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hlinkClick r:id="rId10" action="ppaction://hlinksldjump"/>
            <a:extLst>
              <a:ext uri="{FF2B5EF4-FFF2-40B4-BE49-F238E27FC236}">
                <a16:creationId xmlns:a16="http://schemas.microsoft.com/office/drawing/2014/main" id="{B395A2EE-30CC-4E3B-9FBF-7E0832CBB8F9}"/>
              </a:ext>
            </a:extLst>
          </p:cNvPr>
          <p:cNvSpPr/>
          <p:nvPr/>
        </p:nvSpPr>
        <p:spPr>
          <a:xfrm>
            <a:off x="6095999" y="5926115"/>
            <a:ext cx="2143992" cy="4277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55374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BF363F6-0136-4ABE-9554-7DCA02D22E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008" y="570344"/>
            <a:ext cx="4287983" cy="571731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053C807-FCAD-407B-AA1E-4C598278D2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8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2433" y="657525"/>
            <a:ext cx="4295774" cy="5737245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ADF8092A-AE8A-4BA1-87EE-87C860BB519F}"/>
              </a:ext>
            </a:extLst>
          </p:cNvPr>
          <p:cNvSpPr/>
          <p:nvPr/>
        </p:nvSpPr>
        <p:spPr>
          <a:xfrm>
            <a:off x="3940649" y="657380"/>
            <a:ext cx="4283302" cy="717550"/>
          </a:xfrm>
          <a:prstGeom prst="rect">
            <a:avLst/>
          </a:prstGeom>
          <a:solidFill>
            <a:schemeClr val="accent6">
              <a:lumMod val="60000"/>
              <a:lumOff val="40000"/>
              <a:alpha val="62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815F4D0C-3AAA-4B87-BB6F-8AA53679A40F}"/>
              </a:ext>
            </a:extLst>
          </p:cNvPr>
          <p:cNvSpPr/>
          <p:nvPr/>
        </p:nvSpPr>
        <p:spPr>
          <a:xfrm>
            <a:off x="4134950" y="792594"/>
            <a:ext cx="493284" cy="469900"/>
          </a:xfrm>
          <a:prstGeom prst="ellipse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30BD0EC-D41D-42F8-9353-134FE54C7B8E}"/>
              </a:ext>
            </a:extLst>
          </p:cNvPr>
          <p:cNvSpPr/>
          <p:nvPr/>
        </p:nvSpPr>
        <p:spPr>
          <a:xfrm>
            <a:off x="5009005" y="570344"/>
            <a:ext cx="2162629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/>
              <a:t>새 도서 구매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B1C1FDD-2B29-4A4B-B5BD-1B1D9713B91F}"/>
              </a:ext>
            </a:extLst>
          </p:cNvPr>
          <p:cNvSpPr/>
          <p:nvPr/>
        </p:nvSpPr>
        <p:spPr>
          <a:xfrm>
            <a:off x="4280152" y="1547310"/>
            <a:ext cx="2889697" cy="3749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04611A6-493A-4BE4-8F33-1F62EAF924E2}"/>
              </a:ext>
            </a:extLst>
          </p:cNvPr>
          <p:cNvSpPr/>
          <p:nvPr/>
        </p:nvSpPr>
        <p:spPr>
          <a:xfrm>
            <a:off x="5533107" y="2077009"/>
            <a:ext cx="2465994" cy="3739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CCABCCD-F82B-4BB5-8E5F-B2EA5733E8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0153" y="2580993"/>
            <a:ext cx="3721461" cy="275269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7119A4FE-D44A-4117-B57C-D1B124CEB60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2433" y="5942347"/>
            <a:ext cx="4297558" cy="459510"/>
          </a:xfrm>
          <a:prstGeom prst="rect">
            <a:avLst/>
          </a:prstGeom>
        </p:spPr>
      </p:pic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3E499444-11A6-4CCA-B1FA-3B43A04DBA34}"/>
              </a:ext>
            </a:extLst>
          </p:cNvPr>
          <p:cNvSpPr/>
          <p:nvPr/>
        </p:nvSpPr>
        <p:spPr>
          <a:xfrm>
            <a:off x="7171634" y="1547310"/>
            <a:ext cx="827467" cy="374978"/>
          </a:xfrm>
          <a:prstGeom prst="roundRect">
            <a:avLst/>
          </a:prstGeom>
          <a:solidFill>
            <a:srgbClr val="FFFFFF"/>
          </a:solidFill>
          <a:ln>
            <a:noFill/>
          </a:ln>
          <a:scene3d>
            <a:camera prst="orthographicFront"/>
            <a:lightRig rig="threePt" dir="t"/>
          </a:scene3d>
          <a:sp3d prstMaterial="plastic"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tx1"/>
                </a:solidFill>
              </a:rPr>
              <a:t>검색</a:t>
            </a:r>
            <a:endParaRPr lang="en-US" altLang="ko-KR" sz="2000" b="1" dirty="0">
              <a:solidFill>
                <a:schemeClr val="tx1"/>
              </a:solidFill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2B2D3643-CD37-415D-A21D-9CAF7D51AD92}"/>
              </a:ext>
            </a:extLst>
          </p:cNvPr>
          <p:cNvSpPr/>
          <p:nvPr/>
        </p:nvSpPr>
        <p:spPr>
          <a:xfrm>
            <a:off x="6259180" y="5452586"/>
            <a:ext cx="1744607" cy="370858"/>
          </a:xfrm>
          <a:prstGeom prst="roundRect">
            <a:avLst/>
          </a:prstGeom>
          <a:solidFill>
            <a:srgbClr val="FFFFFF"/>
          </a:solidFill>
          <a:ln>
            <a:noFill/>
          </a:ln>
          <a:scene3d>
            <a:camera prst="orthographicFront"/>
            <a:lightRig rig="threePt" dir="t"/>
          </a:scene3d>
          <a:sp3d prstMaterial="plastic"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tx1"/>
                </a:solidFill>
              </a:rPr>
              <a:t>장바구니</a:t>
            </a: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D57399C9-693A-4364-91C9-FC36611D39A6}"/>
              </a:ext>
            </a:extLst>
          </p:cNvPr>
          <p:cNvSpPr/>
          <p:nvPr/>
        </p:nvSpPr>
        <p:spPr>
          <a:xfrm>
            <a:off x="4280153" y="5452586"/>
            <a:ext cx="1744607" cy="370858"/>
          </a:xfrm>
          <a:prstGeom prst="roundRect">
            <a:avLst/>
          </a:prstGeom>
          <a:solidFill>
            <a:srgbClr val="FFFFFF"/>
          </a:solidFill>
          <a:ln>
            <a:noFill/>
          </a:ln>
          <a:scene3d>
            <a:camera prst="orthographicFront"/>
            <a:lightRig rig="threePt" dir="t"/>
          </a:scene3d>
          <a:sp3d prstMaterial="plastic"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tx1"/>
                </a:solidFill>
              </a:rPr>
              <a:t>선   </a:t>
            </a:r>
            <a:r>
              <a:rPr lang="ko-KR" altLang="en-US" sz="2000" b="1" dirty="0" err="1">
                <a:solidFill>
                  <a:schemeClr val="tx1"/>
                </a:solidFill>
              </a:rPr>
              <a:t>택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387AA687-049E-4FBD-AF88-ADCBAA4EB0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75874" y="668769"/>
            <a:ext cx="811436" cy="717551"/>
          </a:xfrm>
          <a:prstGeom prst="rect">
            <a:avLst/>
          </a:prstGeom>
        </p:spPr>
      </p:pic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71A52016-25A1-4EC7-B02E-FA8FE8DB3BEF}"/>
              </a:ext>
            </a:extLst>
          </p:cNvPr>
          <p:cNvSpPr/>
          <p:nvPr/>
        </p:nvSpPr>
        <p:spPr>
          <a:xfrm>
            <a:off x="4287724" y="2073662"/>
            <a:ext cx="1243599" cy="37167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tx1"/>
                </a:solidFill>
              </a:rPr>
              <a:t>카테고리</a:t>
            </a:r>
            <a:endParaRPr lang="en-US" altLang="ko-KR" sz="2000" b="1" dirty="0">
              <a:solidFill>
                <a:schemeClr val="tx1"/>
              </a:solidFill>
            </a:endParaRPr>
          </a:p>
        </p:txBody>
      </p:sp>
      <p:sp>
        <p:nvSpPr>
          <p:cNvPr id="41" name="직사각형 40">
            <a:hlinkClick r:id="rId8" action="ppaction://hlinksldjump"/>
            <a:extLst>
              <a:ext uri="{FF2B5EF4-FFF2-40B4-BE49-F238E27FC236}">
                <a16:creationId xmlns:a16="http://schemas.microsoft.com/office/drawing/2014/main" id="{301B811B-4C73-4540-8DFA-0B563CD5E750}"/>
              </a:ext>
            </a:extLst>
          </p:cNvPr>
          <p:cNvSpPr/>
          <p:nvPr/>
        </p:nvSpPr>
        <p:spPr>
          <a:xfrm>
            <a:off x="3924064" y="5969861"/>
            <a:ext cx="2143992" cy="4277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hlinkClick r:id="rId8" action="ppaction://hlinksldjump"/>
            <a:extLst>
              <a:ext uri="{FF2B5EF4-FFF2-40B4-BE49-F238E27FC236}">
                <a16:creationId xmlns:a16="http://schemas.microsoft.com/office/drawing/2014/main" id="{499971EA-53EF-4C4B-B1FB-DBC3F67F196A}"/>
              </a:ext>
            </a:extLst>
          </p:cNvPr>
          <p:cNvSpPr/>
          <p:nvPr/>
        </p:nvSpPr>
        <p:spPr>
          <a:xfrm>
            <a:off x="6097853" y="5969861"/>
            <a:ext cx="2143992" cy="4277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71277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F528EB8-34A3-4B20-88E5-46054A972D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3143" y="571857"/>
            <a:ext cx="4285714" cy="5714286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276669FB-8D7D-4642-AA47-40DBD7B25C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8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1299" y="560377"/>
            <a:ext cx="4295774" cy="5737245"/>
          </a:xfrm>
          <a:prstGeom prst="rect">
            <a:avLst/>
          </a:prstGeom>
        </p:spPr>
      </p:pic>
      <p:sp>
        <p:nvSpPr>
          <p:cNvPr id="51" name="타원 50">
            <a:extLst>
              <a:ext uri="{FF2B5EF4-FFF2-40B4-BE49-F238E27FC236}">
                <a16:creationId xmlns:a16="http://schemas.microsoft.com/office/drawing/2014/main" id="{07B1394F-D224-4A87-8332-D7941CF47DAF}"/>
              </a:ext>
            </a:extLst>
          </p:cNvPr>
          <p:cNvSpPr/>
          <p:nvPr/>
        </p:nvSpPr>
        <p:spPr>
          <a:xfrm>
            <a:off x="4133816" y="695446"/>
            <a:ext cx="493284" cy="469900"/>
          </a:xfrm>
          <a:prstGeom prst="ellipse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51AFD40F-255C-421F-A556-B13930FD7057}"/>
              </a:ext>
            </a:extLst>
          </p:cNvPr>
          <p:cNvSpPr/>
          <p:nvPr/>
        </p:nvSpPr>
        <p:spPr>
          <a:xfrm>
            <a:off x="5007871" y="473196"/>
            <a:ext cx="2162629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/>
              <a:t>중고 도서 구매</a:t>
            </a:r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id="{8A2A4708-5424-44DA-8328-49B1519B85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1299" y="5845199"/>
            <a:ext cx="4297558" cy="459510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A8B0088F-B968-4566-A4C2-5B9581BFC0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47743" y="742514"/>
            <a:ext cx="485775" cy="387768"/>
          </a:xfrm>
          <a:prstGeom prst="rect">
            <a:avLst/>
          </a:prstGeom>
        </p:spPr>
      </p:pic>
      <p:sp>
        <p:nvSpPr>
          <p:cNvPr id="59" name="직사각형 58">
            <a:extLst>
              <a:ext uri="{FF2B5EF4-FFF2-40B4-BE49-F238E27FC236}">
                <a16:creationId xmlns:a16="http://schemas.microsoft.com/office/drawing/2014/main" id="{94F7E1EF-F6EB-4B69-B00A-4B128F8B0C73}"/>
              </a:ext>
            </a:extLst>
          </p:cNvPr>
          <p:cNvSpPr/>
          <p:nvPr/>
        </p:nvSpPr>
        <p:spPr>
          <a:xfrm>
            <a:off x="4280803" y="1455810"/>
            <a:ext cx="2889697" cy="3749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4B850387-7EB9-4FC9-B30C-4682C1AE66E7}"/>
              </a:ext>
            </a:extLst>
          </p:cNvPr>
          <p:cNvSpPr/>
          <p:nvPr/>
        </p:nvSpPr>
        <p:spPr>
          <a:xfrm>
            <a:off x="5533758" y="1985509"/>
            <a:ext cx="2465994" cy="3739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7B7706E3-E019-4102-8FFA-1797F5940F0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0804" y="2489493"/>
            <a:ext cx="3721461" cy="2752690"/>
          </a:xfrm>
          <a:prstGeom prst="rect">
            <a:avLst/>
          </a:prstGeom>
        </p:spPr>
      </p:pic>
      <p:sp>
        <p:nvSpPr>
          <p:cNvPr id="65" name="사각형: 둥근 모서리 64">
            <a:extLst>
              <a:ext uri="{FF2B5EF4-FFF2-40B4-BE49-F238E27FC236}">
                <a16:creationId xmlns:a16="http://schemas.microsoft.com/office/drawing/2014/main" id="{4FE7DEDB-1F86-4C01-9767-6E1C01A8927F}"/>
              </a:ext>
            </a:extLst>
          </p:cNvPr>
          <p:cNvSpPr/>
          <p:nvPr/>
        </p:nvSpPr>
        <p:spPr>
          <a:xfrm>
            <a:off x="7172285" y="1455810"/>
            <a:ext cx="827467" cy="374978"/>
          </a:xfrm>
          <a:prstGeom prst="roundRect">
            <a:avLst/>
          </a:prstGeom>
          <a:solidFill>
            <a:srgbClr val="FFFFFF"/>
          </a:solidFill>
          <a:ln>
            <a:noFill/>
          </a:ln>
          <a:scene3d>
            <a:camera prst="orthographicFront"/>
            <a:lightRig rig="threePt" dir="t"/>
          </a:scene3d>
          <a:sp3d prstMaterial="plastic"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tx1"/>
                </a:solidFill>
              </a:rPr>
              <a:t>검색</a:t>
            </a:r>
            <a:endParaRPr lang="en-US" altLang="ko-KR" sz="2000" b="1" dirty="0">
              <a:solidFill>
                <a:schemeClr val="tx1"/>
              </a:solidFill>
            </a:endParaRPr>
          </a:p>
        </p:txBody>
      </p:sp>
      <p:sp>
        <p:nvSpPr>
          <p:cNvPr id="67" name="사각형: 둥근 모서리 66">
            <a:extLst>
              <a:ext uri="{FF2B5EF4-FFF2-40B4-BE49-F238E27FC236}">
                <a16:creationId xmlns:a16="http://schemas.microsoft.com/office/drawing/2014/main" id="{BC090B63-2B91-4111-83F1-B6D033AEEBB4}"/>
              </a:ext>
            </a:extLst>
          </p:cNvPr>
          <p:cNvSpPr/>
          <p:nvPr/>
        </p:nvSpPr>
        <p:spPr>
          <a:xfrm>
            <a:off x="6259831" y="5361086"/>
            <a:ext cx="1744607" cy="370858"/>
          </a:xfrm>
          <a:prstGeom prst="roundRect">
            <a:avLst/>
          </a:prstGeom>
          <a:solidFill>
            <a:srgbClr val="FFFFFF"/>
          </a:solidFill>
          <a:ln>
            <a:noFill/>
          </a:ln>
          <a:scene3d>
            <a:camera prst="orthographicFront"/>
            <a:lightRig rig="threePt" dir="t"/>
          </a:scene3d>
          <a:sp3d prstMaterial="plastic"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tx1"/>
                </a:solidFill>
              </a:rPr>
              <a:t>장바구니</a:t>
            </a:r>
          </a:p>
        </p:txBody>
      </p:sp>
      <p:sp>
        <p:nvSpPr>
          <p:cNvPr id="69" name="사각형: 둥근 모서리 68">
            <a:extLst>
              <a:ext uri="{FF2B5EF4-FFF2-40B4-BE49-F238E27FC236}">
                <a16:creationId xmlns:a16="http://schemas.microsoft.com/office/drawing/2014/main" id="{596432A2-7F17-46F2-9271-F5783C02D400}"/>
              </a:ext>
            </a:extLst>
          </p:cNvPr>
          <p:cNvSpPr/>
          <p:nvPr/>
        </p:nvSpPr>
        <p:spPr>
          <a:xfrm>
            <a:off x="4280804" y="5361086"/>
            <a:ext cx="1744607" cy="370858"/>
          </a:xfrm>
          <a:prstGeom prst="roundRect">
            <a:avLst/>
          </a:prstGeom>
          <a:solidFill>
            <a:srgbClr val="FFFFFF"/>
          </a:solidFill>
          <a:ln>
            <a:noFill/>
          </a:ln>
          <a:scene3d>
            <a:camera prst="orthographicFront"/>
            <a:lightRig rig="threePt" dir="t"/>
          </a:scene3d>
          <a:sp3d prstMaterial="plastic"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tx1"/>
                </a:solidFill>
              </a:rPr>
              <a:t>선   </a:t>
            </a:r>
            <a:r>
              <a:rPr lang="ko-KR" altLang="en-US" sz="2000" b="1" dirty="0" err="1">
                <a:solidFill>
                  <a:schemeClr val="tx1"/>
                </a:solidFill>
              </a:rPr>
              <a:t>택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71" name="사각형: 둥근 모서리 70">
            <a:extLst>
              <a:ext uri="{FF2B5EF4-FFF2-40B4-BE49-F238E27FC236}">
                <a16:creationId xmlns:a16="http://schemas.microsoft.com/office/drawing/2014/main" id="{55222905-6C80-480B-AF45-5E7C6D403A7B}"/>
              </a:ext>
            </a:extLst>
          </p:cNvPr>
          <p:cNvSpPr/>
          <p:nvPr/>
        </p:nvSpPr>
        <p:spPr>
          <a:xfrm>
            <a:off x="4288375" y="1982162"/>
            <a:ext cx="1243599" cy="37167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tx1"/>
                </a:solidFill>
              </a:rPr>
              <a:t>카테고리</a:t>
            </a:r>
            <a:endParaRPr lang="en-US" altLang="ko-KR" sz="2000" b="1" dirty="0">
              <a:solidFill>
                <a:schemeClr val="tx1"/>
              </a:solidFill>
            </a:endParaRPr>
          </a:p>
        </p:txBody>
      </p:sp>
      <p:sp>
        <p:nvSpPr>
          <p:cNvPr id="73" name="직사각형 72">
            <a:hlinkClick r:id="rId8" action="ppaction://hlinksldjump"/>
            <a:extLst>
              <a:ext uri="{FF2B5EF4-FFF2-40B4-BE49-F238E27FC236}">
                <a16:creationId xmlns:a16="http://schemas.microsoft.com/office/drawing/2014/main" id="{1638BF67-1A02-40B4-9691-C6C2DC007F9A}"/>
              </a:ext>
            </a:extLst>
          </p:cNvPr>
          <p:cNvSpPr/>
          <p:nvPr/>
        </p:nvSpPr>
        <p:spPr>
          <a:xfrm>
            <a:off x="3952008" y="5828144"/>
            <a:ext cx="2143992" cy="4277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직사각형 74">
            <a:hlinkClick r:id="rId8" action="ppaction://hlinksldjump"/>
            <a:extLst>
              <a:ext uri="{FF2B5EF4-FFF2-40B4-BE49-F238E27FC236}">
                <a16:creationId xmlns:a16="http://schemas.microsoft.com/office/drawing/2014/main" id="{176B74FC-4A17-4146-B6B2-5B5E2C696BD5}"/>
              </a:ext>
            </a:extLst>
          </p:cNvPr>
          <p:cNvSpPr/>
          <p:nvPr/>
        </p:nvSpPr>
        <p:spPr>
          <a:xfrm>
            <a:off x="6125797" y="5828144"/>
            <a:ext cx="2143992" cy="4277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09604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B384293-4CC5-4D28-B7BB-DB1D196B89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008" y="570344"/>
            <a:ext cx="4287983" cy="571731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57C1F6E-B80C-4C9A-8D27-CD60A2F0A0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2008" y="639480"/>
            <a:ext cx="4297558" cy="5691561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5B3772B9-DF4D-4828-9CF8-2F4C516AD783}"/>
              </a:ext>
            </a:extLst>
          </p:cNvPr>
          <p:cNvSpPr/>
          <p:nvPr/>
        </p:nvSpPr>
        <p:spPr>
          <a:xfrm>
            <a:off x="4833794" y="570344"/>
            <a:ext cx="3117373" cy="9450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/>
              <a:t>중고 도서 가격 책정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7E311768-CD91-40AD-8AAC-B1ECA3011C0C}"/>
              </a:ext>
            </a:extLst>
          </p:cNvPr>
          <p:cNvSpPr/>
          <p:nvPr/>
        </p:nvSpPr>
        <p:spPr>
          <a:xfrm>
            <a:off x="4075396" y="1490116"/>
            <a:ext cx="881787" cy="206108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>
                <a:solidFill>
                  <a:schemeClr val="tx1"/>
                </a:solidFill>
              </a:rPr>
              <a:t>키워드입력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5A1EA3B2-5AD6-4BB8-9C03-BB26FE814C63}"/>
              </a:ext>
            </a:extLst>
          </p:cNvPr>
          <p:cNvSpPr/>
          <p:nvPr/>
        </p:nvSpPr>
        <p:spPr>
          <a:xfrm>
            <a:off x="4075397" y="5036005"/>
            <a:ext cx="758398" cy="312536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D2EEC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50" b="1" dirty="0">
                <a:solidFill>
                  <a:schemeClr val="tx1"/>
                </a:solidFill>
              </a:rPr>
              <a:t>예측등급</a:t>
            </a:r>
            <a:endParaRPr lang="en-US" altLang="ko-KR" sz="1050" b="1" dirty="0">
              <a:solidFill>
                <a:schemeClr val="tx1"/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A2E4EFB8-38FC-4A6E-AE48-8E03DB010C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6398" y="2064129"/>
            <a:ext cx="4124527" cy="279056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3BB804A-13D8-4DDA-8121-43F1329E36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008" y="5871531"/>
            <a:ext cx="4297558" cy="459510"/>
          </a:xfrm>
          <a:prstGeom prst="rect">
            <a:avLst/>
          </a:prstGeom>
        </p:spPr>
      </p:pic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6A2F981E-8D9A-42AE-A21F-570758CBD1BD}"/>
              </a:ext>
            </a:extLst>
          </p:cNvPr>
          <p:cNvSpPr/>
          <p:nvPr/>
        </p:nvSpPr>
        <p:spPr>
          <a:xfrm>
            <a:off x="7474113" y="1486182"/>
            <a:ext cx="609600" cy="225971"/>
          </a:xfrm>
          <a:prstGeom prst="roundRect">
            <a:avLst/>
          </a:prstGeom>
          <a:solidFill>
            <a:srgbClr val="FFFFFF"/>
          </a:solidFill>
          <a:ln>
            <a:noFill/>
          </a:ln>
          <a:scene3d>
            <a:camera prst="orthographicFront"/>
            <a:lightRig rig="threePt" dir="t"/>
          </a:scene3d>
          <a:sp3d prstMaterial="plastic"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검색</a:t>
            </a:r>
            <a:endParaRPr lang="en-US" altLang="ko-KR" sz="1400" b="1" dirty="0">
              <a:solidFill>
                <a:schemeClr val="tx1"/>
              </a:solidFill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21741DDE-035C-45E7-816B-C66A222A93B6}"/>
              </a:ext>
            </a:extLst>
          </p:cNvPr>
          <p:cNvSpPr/>
          <p:nvPr/>
        </p:nvSpPr>
        <p:spPr>
          <a:xfrm>
            <a:off x="4075396" y="1733186"/>
            <a:ext cx="881787" cy="249304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>
                <a:solidFill>
                  <a:schemeClr val="tx1"/>
                </a:solidFill>
              </a:rPr>
              <a:t>도서목록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7A6E6C4-79F8-478E-87B2-E176F4E10A31}"/>
              </a:ext>
            </a:extLst>
          </p:cNvPr>
          <p:cNvSpPr/>
          <p:nvPr/>
        </p:nvSpPr>
        <p:spPr>
          <a:xfrm>
            <a:off x="4957183" y="1721250"/>
            <a:ext cx="3126530" cy="252143"/>
          </a:xfrm>
          <a:prstGeom prst="rect">
            <a:avLst/>
          </a:prstGeom>
          <a:solidFill>
            <a:schemeClr val="bg1"/>
          </a:solidFill>
          <a:ln>
            <a:solidFill>
              <a:srgbClr val="A9D1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770C91D-17F5-4B16-A82A-68D4FFA70847}"/>
              </a:ext>
            </a:extLst>
          </p:cNvPr>
          <p:cNvSpPr/>
          <p:nvPr/>
        </p:nvSpPr>
        <p:spPr>
          <a:xfrm>
            <a:off x="4957185" y="1472787"/>
            <a:ext cx="2516927" cy="239366"/>
          </a:xfrm>
          <a:prstGeom prst="rect">
            <a:avLst/>
          </a:prstGeom>
          <a:solidFill>
            <a:schemeClr val="bg1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B0437855-F569-4019-AA4C-A8E4B690A976}"/>
              </a:ext>
            </a:extLst>
          </p:cNvPr>
          <p:cNvSpPr/>
          <p:nvPr/>
        </p:nvSpPr>
        <p:spPr>
          <a:xfrm>
            <a:off x="7112163" y="5036005"/>
            <a:ext cx="971550" cy="312536"/>
          </a:xfrm>
          <a:prstGeom prst="roundRect">
            <a:avLst/>
          </a:prstGeom>
          <a:solidFill>
            <a:srgbClr val="FFFFFF"/>
          </a:solidFill>
          <a:ln>
            <a:noFill/>
          </a:ln>
          <a:scene3d>
            <a:camera prst="orthographicFront"/>
            <a:lightRig rig="threePt" dir="t"/>
          </a:scene3d>
          <a:sp3d prstMaterial="plastic"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완료</a:t>
            </a:r>
            <a:endParaRPr lang="en-US" altLang="ko-KR" sz="1400" b="1" dirty="0">
              <a:solidFill>
                <a:schemeClr val="tx1"/>
              </a:solidFill>
            </a:endParaRPr>
          </a:p>
        </p:txBody>
      </p:sp>
      <p:sp>
        <p:nvSpPr>
          <p:cNvPr id="27" name="사각형: 둥근 모서리 26">
            <a:hlinkClick r:id="rId6" action="ppaction://hlinksldjump"/>
            <a:extLst>
              <a:ext uri="{FF2B5EF4-FFF2-40B4-BE49-F238E27FC236}">
                <a16:creationId xmlns:a16="http://schemas.microsoft.com/office/drawing/2014/main" id="{CC05BB14-CE01-46C2-9428-4A4973D1AF7A}"/>
              </a:ext>
            </a:extLst>
          </p:cNvPr>
          <p:cNvSpPr/>
          <p:nvPr/>
        </p:nvSpPr>
        <p:spPr>
          <a:xfrm>
            <a:off x="7112163" y="5439277"/>
            <a:ext cx="971550" cy="301540"/>
          </a:xfrm>
          <a:prstGeom prst="roundRect">
            <a:avLst/>
          </a:prstGeom>
          <a:solidFill>
            <a:srgbClr val="FFFFFF"/>
          </a:solidFill>
          <a:ln>
            <a:noFill/>
          </a:ln>
          <a:scene3d>
            <a:camera prst="orthographicFront"/>
            <a:lightRig rig="threePt" dir="t"/>
          </a:scene3d>
          <a:sp3d prstMaterial="plastic"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등록하기</a:t>
            </a:r>
            <a:endParaRPr lang="en-US" altLang="ko-KR" sz="1400" b="1" dirty="0">
              <a:solidFill>
                <a:schemeClr val="tx1"/>
              </a:solidFill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CAAEA481-FCDF-4AD5-92C2-A63C9EB94252}"/>
              </a:ext>
            </a:extLst>
          </p:cNvPr>
          <p:cNvSpPr/>
          <p:nvPr/>
        </p:nvSpPr>
        <p:spPr>
          <a:xfrm>
            <a:off x="4075396" y="5446036"/>
            <a:ext cx="758398" cy="312536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50" b="1" dirty="0">
                <a:solidFill>
                  <a:schemeClr val="tx1"/>
                </a:solidFill>
              </a:rPr>
              <a:t>원 가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43E612EF-367A-4C83-BD7B-4AA970DF0593}"/>
              </a:ext>
            </a:extLst>
          </p:cNvPr>
          <p:cNvSpPr/>
          <p:nvPr/>
        </p:nvSpPr>
        <p:spPr>
          <a:xfrm>
            <a:off x="5524717" y="5446036"/>
            <a:ext cx="758398" cy="312536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50" b="1" dirty="0">
                <a:solidFill>
                  <a:schemeClr val="tx1"/>
                </a:solidFill>
              </a:rPr>
              <a:t>예측금액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7C95AB8E-7803-4116-A02A-EB99224AA2A6}"/>
              </a:ext>
            </a:extLst>
          </p:cNvPr>
          <p:cNvSpPr/>
          <p:nvPr/>
        </p:nvSpPr>
        <p:spPr>
          <a:xfrm>
            <a:off x="5524717" y="5036005"/>
            <a:ext cx="758398" cy="312536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50" b="1" dirty="0">
                <a:solidFill>
                  <a:schemeClr val="tx1"/>
                </a:solidFill>
              </a:rPr>
              <a:t>금액 차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FFAE3E44-DA56-4C2D-B0E8-3398B045B5BF}"/>
              </a:ext>
            </a:extLst>
          </p:cNvPr>
          <p:cNvSpPr/>
          <p:nvPr/>
        </p:nvSpPr>
        <p:spPr>
          <a:xfrm>
            <a:off x="4833794" y="5036005"/>
            <a:ext cx="592444" cy="312536"/>
          </a:xfrm>
          <a:prstGeom prst="roundRect">
            <a:avLst/>
          </a:prstGeom>
          <a:solidFill>
            <a:schemeClr val="bg1"/>
          </a:solidFill>
          <a:ln>
            <a:solidFill>
              <a:srgbClr val="A9D1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59829D26-987A-4433-AC8F-194DC38D4E8D}"/>
              </a:ext>
            </a:extLst>
          </p:cNvPr>
          <p:cNvSpPr/>
          <p:nvPr/>
        </p:nvSpPr>
        <p:spPr>
          <a:xfrm>
            <a:off x="4833794" y="5421010"/>
            <a:ext cx="592444" cy="312536"/>
          </a:xfrm>
          <a:prstGeom prst="roundRect">
            <a:avLst/>
          </a:prstGeom>
          <a:solidFill>
            <a:schemeClr val="bg1"/>
          </a:solidFill>
          <a:ln>
            <a:solidFill>
              <a:srgbClr val="A9D1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A2A43CB1-6976-47B8-B6DF-6EA65F0EB6DF}"/>
              </a:ext>
            </a:extLst>
          </p:cNvPr>
          <p:cNvSpPr/>
          <p:nvPr/>
        </p:nvSpPr>
        <p:spPr>
          <a:xfrm>
            <a:off x="6282168" y="5028572"/>
            <a:ext cx="592444" cy="312536"/>
          </a:xfrm>
          <a:prstGeom prst="roundRect">
            <a:avLst/>
          </a:prstGeom>
          <a:solidFill>
            <a:schemeClr val="bg1"/>
          </a:solidFill>
          <a:ln>
            <a:solidFill>
              <a:srgbClr val="A9D1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89A83EA3-6200-491C-9F70-C198E6D19FCA}"/>
              </a:ext>
            </a:extLst>
          </p:cNvPr>
          <p:cNvSpPr/>
          <p:nvPr/>
        </p:nvSpPr>
        <p:spPr>
          <a:xfrm>
            <a:off x="6282168" y="5446036"/>
            <a:ext cx="592444" cy="312536"/>
          </a:xfrm>
          <a:prstGeom prst="roundRect">
            <a:avLst/>
          </a:prstGeom>
          <a:solidFill>
            <a:schemeClr val="bg1"/>
          </a:solidFill>
          <a:ln>
            <a:solidFill>
              <a:srgbClr val="A9D1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hlinkClick r:id="rId7" action="ppaction://hlinksldjump"/>
            <a:extLst>
              <a:ext uri="{FF2B5EF4-FFF2-40B4-BE49-F238E27FC236}">
                <a16:creationId xmlns:a16="http://schemas.microsoft.com/office/drawing/2014/main" id="{23B9823F-F6CF-4BB3-AEDC-5296C9671080}"/>
              </a:ext>
            </a:extLst>
          </p:cNvPr>
          <p:cNvSpPr/>
          <p:nvPr/>
        </p:nvSpPr>
        <p:spPr>
          <a:xfrm>
            <a:off x="3931785" y="5908215"/>
            <a:ext cx="2143992" cy="4277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hlinkClick r:id="rId7" action="ppaction://hlinksldjump"/>
            <a:extLst>
              <a:ext uri="{FF2B5EF4-FFF2-40B4-BE49-F238E27FC236}">
                <a16:creationId xmlns:a16="http://schemas.microsoft.com/office/drawing/2014/main" id="{1C95B056-5049-4A87-A324-FDBBDC5CED43}"/>
              </a:ext>
            </a:extLst>
          </p:cNvPr>
          <p:cNvSpPr/>
          <p:nvPr/>
        </p:nvSpPr>
        <p:spPr>
          <a:xfrm>
            <a:off x="6105574" y="5908215"/>
            <a:ext cx="2143992" cy="4277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42096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8BD5A9B-1F29-409B-A344-9C61863685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576" y="571101"/>
            <a:ext cx="4286848" cy="571579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4E0710F-BE89-4908-B1B7-1611DCD0D5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8320" y="571101"/>
            <a:ext cx="4286848" cy="5715798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776BDC99-EE61-4589-BC3C-52CEBBAAE5F7}"/>
              </a:ext>
            </a:extLst>
          </p:cNvPr>
          <p:cNvSpPr/>
          <p:nvPr/>
        </p:nvSpPr>
        <p:spPr>
          <a:xfrm>
            <a:off x="3938320" y="571101"/>
            <a:ext cx="4297558" cy="5256288"/>
          </a:xfrm>
          <a:prstGeom prst="rect">
            <a:avLst/>
          </a:prstGeom>
          <a:solidFill>
            <a:schemeClr val="accent6">
              <a:lumMod val="20000"/>
              <a:lumOff val="80000"/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DF4AA4E-61C7-4781-AC2F-D4C7EFE9A582}"/>
              </a:ext>
            </a:extLst>
          </p:cNvPr>
          <p:cNvSpPr/>
          <p:nvPr/>
        </p:nvSpPr>
        <p:spPr>
          <a:xfrm>
            <a:off x="3952576" y="571101"/>
            <a:ext cx="4283302" cy="717550"/>
          </a:xfrm>
          <a:prstGeom prst="rect">
            <a:avLst/>
          </a:prstGeom>
          <a:solidFill>
            <a:schemeClr val="accent6">
              <a:lumMod val="60000"/>
              <a:lumOff val="40000"/>
              <a:alpha val="62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2CBC5F5-A4BF-426B-A877-7B790D9DCD08}"/>
              </a:ext>
            </a:extLst>
          </p:cNvPr>
          <p:cNvSpPr/>
          <p:nvPr/>
        </p:nvSpPr>
        <p:spPr>
          <a:xfrm>
            <a:off x="5020932" y="484065"/>
            <a:ext cx="2162629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/>
              <a:t>중고 도서 등록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7D85B9AF-BB3B-4A3C-A251-149CCC44EB62}"/>
              </a:ext>
            </a:extLst>
          </p:cNvPr>
          <p:cNvSpPr/>
          <p:nvPr/>
        </p:nvSpPr>
        <p:spPr>
          <a:xfrm>
            <a:off x="4137734" y="694926"/>
            <a:ext cx="493284" cy="469900"/>
          </a:xfrm>
          <a:prstGeom prst="ellipse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E4A1293-1096-4695-B135-BBF0C0A36666}"/>
              </a:ext>
            </a:extLst>
          </p:cNvPr>
          <p:cNvSpPr/>
          <p:nvPr/>
        </p:nvSpPr>
        <p:spPr>
          <a:xfrm>
            <a:off x="5617715" y="1485501"/>
            <a:ext cx="1951273" cy="2642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6D00A68-5BE8-4982-BF5C-B22504FECC02}"/>
              </a:ext>
            </a:extLst>
          </p:cNvPr>
          <p:cNvSpPr/>
          <p:nvPr/>
        </p:nvSpPr>
        <p:spPr>
          <a:xfrm>
            <a:off x="5617715" y="1869478"/>
            <a:ext cx="1951273" cy="2642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7BDD577-0ED4-41F4-B22B-BFD7F777DF8F}"/>
              </a:ext>
            </a:extLst>
          </p:cNvPr>
          <p:cNvSpPr/>
          <p:nvPr/>
        </p:nvSpPr>
        <p:spPr>
          <a:xfrm>
            <a:off x="5617715" y="2253271"/>
            <a:ext cx="1951273" cy="2642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78FFC0B-DDF1-4B22-B740-887AF13A0D79}"/>
              </a:ext>
            </a:extLst>
          </p:cNvPr>
          <p:cNvSpPr/>
          <p:nvPr/>
        </p:nvSpPr>
        <p:spPr>
          <a:xfrm>
            <a:off x="5617715" y="2637064"/>
            <a:ext cx="1951273" cy="2642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3FDFF2C-13E0-4523-A2E8-162B77FBEF64}"/>
              </a:ext>
            </a:extLst>
          </p:cNvPr>
          <p:cNvSpPr/>
          <p:nvPr/>
        </p:nvSpPr>
        <p:spPr>
          <a:xfrm>
            <a:off x="5617715" y="3028390"/>
            <a:ext cx="1951273" cy="2642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AA2B113E-DFFA-4D1E-83A6-BCC51B129534}"/>
              </a:ext>
            </a:extLst>
          </p:cNvPr>
          <p:cNvSpPr/>
          <p:nvPr/>
        </p:nvSpPr>
        <p:spPr>
          <a:xfrm>
            <a:off x="4631018" y="1496453"/>
            <a:ext cx="801599" cy="264218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</a:rPr>
              <a:t>도서코드</a:t>
            </a:r>
            <a:endParaRPr lang="en-US" altLang="ko-KR" sz="1100" b="1" dirty="0">
              <a:solidFill>
                <a:schemeClr val="tx1"/>
              </a:solidFill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E6907848-90C3-4D7B-B1BB-83F2BA250059}"/>
              </a:ext>
            </a:extLst>
          </p:cNvPr>
          <p:cNvSpPr/>
          <p:nvPr/>
        </p:nvSpPr>
        <p:spPr>
          <a:xfrm>
            <a:off x="4631018" y="1869296"/>
            <a:ext cx="808826" cy="264218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</a:rPr>
              <a:t>등   급</a:t>
            </a:r>
            <a:endParaRPr lang="en-US" altLang="ko-KR" sz="1100" b="1" dirty="0">
              <a:solidFill>
                <a:schemeClr val="tx1"/>
              </a:solidFill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545F00B9-9844-4CBA-BC4B-D2424BC000C7}"/>
              </a:ext>
            </a:extLst>
          </p:cNvPr>
          <p:cNvSpPr/>
          <p:nvPr/>
        </p:nvSpPr>
        <p:spPr>
          <a:xfrm>
            <a:off x="4631018" y="2253271"/>
            <a:ext cx="808826" cy="264218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</a:rPr>
              <a:t>도서명</a:t>
            </a:r>
            <a:endParaRPr lang="en-US" altLang="ko-KR" sz="1100" b="1" dirty="0">
              <a:solidFill>
                <a:schemeClr val="tx1"/>
              </a:solidFill>
            </a:endParaRP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A131F7B6-2C6B-44CA-87F9-37EDD0BF95C6}"/>
              </a:ext>
            </a:extLst>
          </p:cNvPr>
          <p:cNvSpPr/>
          <p:nvPr/>
        </p:nvSpPr>
        <p:spPr>
          <a:xfrm>
            <a:off x="4631018" y="2635569"/>
            <a:ext cx="808826" cy="264218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</a:rPr>
              <a:t>가   격</a:t>
            </a:r>
            <a:endParaRPr lang="en-US" altLang="ko-KR" sz="1200" b="1" dirty="0">
              <a:solidFill>
                <a:schemeClr val="tx1"/>
              </a:solidFill>
            </a:endParaRP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3C2CF099-E1B4-4B19-A2AF-5E097000CDBB}"/>
              </a:ext>
            </a:extLst>
          </p:cNvPr>
          <p:cNvSpPr/>
          <p:nvPr/>
        </p:nvSpPr>
        <p:spPr>
          <a:xfrm>
            <a:off x="4631018" y="3023785"/>
            <a:ext cx="808826" cy="264218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</a:rPr>
              <a:t>수   량</a:t>
            </a:r>
            <a:endParaRPr lang="en-US" altLang="ko-KR" sz="1100" b="1" dirty="0">
              <a:solidFill>
                <a:schemeClr val="tx1"/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AD063890-DB1F-41D9-9457-B8F6E60301F0}"/>
              </a:ext>
            </a:extLst>
          </p:cNvPr>
          <p:cNvSpPr/>
          <p:nvPr/>
        </p:nvSpPr>
        <p:spPr>
          <a:xfrm>
            <a:off x="5333359" y="3786533"/>
            <a:ext cx="1496769" cy="361496"/>
          </a:xfrm>
          <a:prstGeom prst="rect">
            <a:avLst/>
          </a:prstGeom>
          <a:solidFill>
            <a:srgbClr val="FFFFFF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등록하기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A1867F96-6ADC-45CB-8B7F-312D9D86954A}"/>
              </a:ext>
            </a:extLst>
          </p:cNvPr>
          <p:cNvSpPr/>
          <p:nvPr/>
        </p:nvSpPr>
        <p:spPr>
          <a:xfrm>
            <a:off x="5617715" y="3409765"/>
            <a:ext cx="1951273" cy="2642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4C3EE812-51D3-4260-8716-6E44E7C10D11}"/>
              </a:ext>
            </a:extLst>
          </p:cNvPr>
          <p:cNvSpPr/>
          <p:nvPr/>
        </p:nvSpPr>
        <p:spPr>
          <a:xfrm>
            <a:off x="4631018" y="3405160"/>
            <a:ext cx="808826" cy="264218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</a:rPr>
              <a:t>카테고리</a:t>
            </a:r>
            <a:endParaRPr lang="en-US" altLang="ko-KR" sz="1100" b="1" dirty="0">
              <a:solidFill>
                <a:schemeClr val="tx1"/>
              </a:solidFill>
            </a:endParaRP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C19D6428-FEDA-4049-BD23-182058E08D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4940" y="575819"/>
            <a:ext cx="905001" cy="733527"/>
          </a:xfrm>
          <a:prstGeom prst="rect">
            <a:avLst/>
          </a:prstGeom>
        </p:spPr>
      </p:pic>
      <p:sp>
        <p:nvSpPr>
          <p:cNvPr id="43" name="직사각형 42">
            <a:hlinkClick r:id="rId5" action="ppaction://hlinksldjump"/>
            <a:extLst>
              <a:ext uri="{FF2B5EF4-FFF2-40B4-BE49-F238E27FC236}">
                <a16:creationId xmlns:a16="http://schemas.microsoft.com/office/drawing/2014/main" id="{8B273C9E-F537-46B9-9EC9-F15E7DE49F6B}"/>
              </a:ext>
            </a:extLst>
          </p:cNvPr>
          <p:cNvSpPr/>
          <p:nvPr/>
        </p:nvSpPr>
        <p:spPr>
          <a:xfrm>
            <a:off x="3952008" y="5828144"/>
            <a:ext cx="2143992" cy="4277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hlinkClick r:id="rId6" action="ppaction://hlinksldjump"/>
            <a:extLst>
              <a:ext uri="{FF2B5EF4-FFF2-40B4-BE49-F238E27FC236}">
                <a16:creationId xmlns:a16="http://schemas.microsoft.com/office/drawing/2014/main" id="{BEE65DF3-31A0-4F53-B485-7646EA7DBF67}"/>
              </a:ext>
            </a:extLst>
          </p:cNvPr>
          <p:cNvSpPr/>
          <p:nvPr/>
        </p:nvSpPr>
        <p:spPr>
          <a:xfrm>
            <a:off x="6125797" y="5828144"/>
            <a:ext cx="2143992" cy="4277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23102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FB8BD03-FF15-4D68-B211-594D9BAFF7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7244" y="570344"/>
            <a:ext cx="4297512" cy="5717311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C1371687-177F-43B5-92A6-A76B8AFB37B1}"/>
              </a:ext>
            </a:extLst>
          </p:cNvPr>
          <p:cNvGrpSpPr/>
          <p:nvPr/>
        </p:nvGrpSpPr>
        <p:grpSpPr>
          <a:xfrm>
            <a:off x="3947244" y="5828145"/>
            <a:ext cx="4297558" cy="459510"/>
            <a:chOff x="7607211" y="6085284"/>
            <a:chExt cx="4297558" cy="45951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B8F5D04B-5083-432D-9001-0EABB05412E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07211" y="6085284"/>
              <a:ext cx="4297558" cy="459510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5B3DAAB7-CFCB-45E2-BF76-1E9CAD071B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580670" y="6148931"/>
              <a:ext cx="333523" cy="333523"/>
            </a:xfrm>
            <a:prstGeom prst="rect">
              <a:avLst/>
            </a:prstGeom>
          </p:spPr>
        </p:pic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0F803A8F-761A-4070-B302-BCBF30A5AB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4627" y="572655"/>
            <a:ext cx="4282793" cy="5255489"/>
          </a:xfrm>
          <a:prstGeom prst="rect">
            <a:avLst/>
          </a:prstGeom>
        </p:spPr>
      </p:pic>
      <p:sp>
        <p:nvSpPr>
          <p:cNvPr id="8" name="직사각형 7">
            <a:hlinkClick r:id="rId6" action="ppaction://hlinksldjump"/>
            <a:extLst>
              <a:ext uri="{FF2B5EF4-FFF2-40B4-BE49-F238E27FC236}">
                <a16:creationId xmlns:a16="http://schemas.microsoft.com/office/drawing/2014/main" id="{B0A33C54-4D54-48E5-876E-0F896C1040DF}"/>
              </a:ext>
            </a:extLst>
          </p:cNvPr>
          <p:cNvSpPr/>
          <p:nvPr/>
        </p:nvSpPr>
        <p:spPr>
          <a:xfrm>
            <a:off x="3954627" y="572654"/>
            <a:ext cx="4332813" cy="1761699"/>
          </a:xfrm>
          <a:prstGeom prst="rect">
            <a:avLst/>
          </a:prstGeom>
          <a:solidFill>
            <a:schemeClr val="accent6">
              <a:lumMod val="20000"/>
              <a:lumOff val="80000"/>
              <a:alpha val="7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hlinkClick r:id="rId7" action="ppaction://hlinksldjump"/>
            <a:extLst>
              <a:ext uri="{FF2B5EF4-FFF2-40B4-BE49-F238E27FC236}">
                <a16:creationId xmlns:a16="http://schemas.microsoft.com/office/drawing/2014/main" id="{BFBDDEB9-B267-4123-B6EE-D527D65CE352}"/>
              </a:ext>
            </a:extLst>
          </p:cNvPr>
          <p:cNvSpPr/>
          <p:nvPr/>
        </p:nvSpPr>
        <p:spPr>
          <a:xfrm>
            <a:off x="3954627" y="2344694"/>
            <a:ext cx="4332813" cy="1761699"/>
          </a:xfrm>
          <a:prstGeom prst="rect">
            <a:avLst/>
          </a:prstGeom>
          <a:solidFill>
            <a:schemeClr val="accent6">
              <a:lumMod val="60000"/>
              <a:lumOff val="40000"/>
              <a:alpha val="7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hlinkClick r:id="rId8" action="ppaction://hlinksldjump"/>
            <a:extLst>
              <a:ext uri="{FF2B5EF4-FFF2-40B4-BE49-F238E27FC236}">
                <a16:creationId xmlns:a16="http://schemas.microsoft.com/office/drawing/2014/main" id="{4EE2E6BA-F600-42B4-A1A3-D89DB7688C51}"/>
              </a:ext>
            </a:extLst>
          </p:cNvPr>
          <p:cNvSpPr/>
          <p:nvPr/>
        </p:nvSpPr>
        <p:spPr>
          <a:xfrm>
            <a:off x="3954627" y="4116734"/>
            <a:ext cx="4332813" cy="1711410"/>
          </a:xfrm>
          <a:prstGeom prst="rect">
            <a:avLst/>
          </a:prstGeom>
          <a:solidFill>
            <a:schemeClr val="accent6">
              <a:lumMod val="75000"/>
              <a:alpha val="7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E5B4623A-4B82-4D06-BF6D-FE749E9187BE}"/>
              </a:ext>
            </a:extLst>
          </p:cNvPr>
          <p:cNvSpPr/>
          <p:nvPr/>
        </p:nvSpPr>
        <p:spPr>
          <a:xfrm>
            <a:off x="4519257" y="1058948"/>
            <a:ext cx="876708" cy="81591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E5EF6383-E385-4CC7-99F9-758B4F00AC4C}"/>
              </a:ext>
            </a:extLst>
          </p:cNvPr>
          <p:cNvSpPr/>
          <p:nvPr/>
        </p:nvSpPr>
        <p:spPr>
          <a:xfrm>
            <a:off x="4519257" y="2812955"/>
            <a:ext cx="876708" cy="81591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B9D91DA4-E72F-449C-9E63-81CD3BA20D4A}"/>
              </a:ext>
            </a:extLst>
          </p:cNvPr>
          <p:cNvSpPr/>
          <p:nvPr/>
        </p:nvSpPr>
        <p:spPr>
          <a:xfrm>
            <a:off x="4519257" y="4580950"/>
            <a:ext cx="876708" cy="81591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1175D78-2D28-411F-A85D-97994586BE4B}"/>
              </a:ext>
            </a:extLst>
          </p:cNvPr>
          <p:cNvSpPr/>
          <p:nvPr/>
        </p:nvSpPr>
        <p:spPr>
          <a:xfrm>
            <a:off x="5670754" y="1054219"/>
            <a:ext cx="2228222" cy="8159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/>
              <a:t>새 도서 관리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1CD9E33-DEC1-4246-8D68-FB6697838CCA}"/>
              </a:ext>
            </a:extLst>
          </p:cNvPr>
          <p:cNvSpPr/>
          <p:nvPr/>
        </p:nvSpPr>
        <p:spPr>
          <a:xfrm>
            <a:off x="5670754" y="2772427"/>
            <a:ext cx="2228222" cy="8159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/>
              <a:t>중고 도서 관리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6F55A98A-9CCD-4EFF-8E7C-D01E2DE24AE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54067" y="587714"/>
            <a:ext cx="1666667" cy="5228571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442483B0-2F3E-4304-86E7-AFC85ABEF7EE}"/>
              </a:ext>
            </a:extLst>
          </p:cNvPr>
          <p:cNvSpPr/>
          <p:nvPr/>
        </p:nvSpPr>
        <p:spPr>
          <a:xfrm>
            <a:off x="5670754" y="4609436"/>
            <a:ext cx="2228222" cy="8159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/>
              <a:t>매출 관리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A794F93-6334-464E-9899-31C437B260C1}"/>
              </a:ext>
            </a:extLst>
          </p:cNvPr>
          <p:cNvSpPr/>
          <p:nvPr/>
        </p:nvSpPr>
        <p:spPr>
          <a:xfrm>
            <a:off x="3952008" y="5828144"/>
            <a:ext cx="2143992" cy="4277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hlinkClick r:id="rId10" action="ppaction://hlinksldjump"/>
            <a:extLst>
              <a:ext uri="{FF2B5EF4-FFF2-40B4-BE49-F238E27FC236}">
                <a16:creationId xmlns:a16="http://schemas.microsoft.com/office/drawing/2014/main" id="{37460164-AA09-4817-8358-17766B071E2E}"/>
              </a:ext>
            </a:extLst>
          </p:cNvPr>
          <p:cNvSpPr/>
          <p:nvPr/>
        </p:nvSpPr>
        <p:spPr>
          <a:xfrm>
            <a:off x="6125797" y="5828144"/>
            <a:ext cx="2143992" cy="4277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66951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3104DD0-9451-454C-ADAE-EBCEF658A1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3143" y="571857"/>
            <a:ext cx="4285714" cy="571428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B7099BB-4B8F-44A8-AC57-0D6E6B9C91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8680" y="571857"/>
            <a:ext cx="4303095" cy="5256288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3C8F950E-7320-4E6B-B67B-4AA2CC0248BD}"/>
              </a:ext>
            </a:extLst>
          </p:cNvPr>
          <p:cNvSpPr/>
          <p:nvPr/>
        </p:nvSpPr>
        <p:spPr>
          <a:xfrm>
            <a:off x="3958680" y="571857"/>
            <a:ext cx="4297558" cy="5256288"/>
          </a:xfrm>
          <a:prstGeom prst="rect">
            <a:avLst/>
          </a:prstGeom>
          <a:solidFill>
            <a:schemeClr val="accent6">
              <a:lumMod val="20000"/>
              <a:lumOff val="80000"/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0636FFA-29F7-4431-A4D4-34C8C720D5E2}"/>
              </a:ext>
            </a:extLst>
          </p:cNvPr>
          <p:cNvSpPr/>
          <p:nvPr/>
        </p:nvSpPr>
        <p:spPr>
          <a:xfrm>
            <a:off x="3972937" y="576897"/>
            <a:ext cx="4283302" cy="717550"/>
          </a:xfrm>
          <a:prstGeom prst="rect">
            <a:avLst/>
          </a:prstGeom>
          <a:solidFill>
            <a:schemeClr val="accent6">
              <a:lumMod val="60000"/>
              <a:lumOff val="40000"/>
              <a:alpha val="62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388A4E1-C176-4B29-81C9-70C19E9BBAFA}"/>
              </a:ext>
            </a:extLst>
          </p:cNvPr>
          <p:cNvSpPr/>
          <p:nvPr/>
        </p:nvSpPr>
        <p:spPr>
          <a:xfrm>
            <a:off x="5044061" y="506693"/>
            <a:ext cx="2162629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/>
              <a:t>새 도서 관리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BDDAE69C-0440-443F-8552-DAB4F2D0996E}"/>
              </a:ext>
            </a:extLst>
          </p:cNvPr>
          <p:cNvSpPr/>
          <p:nvPr/>
        </p:nvSpPr>
        <p:spPr>
          <a:xfrm>
            <a:off x="4160863" y="717554"/>
            <a:ext cx="493284" cy="469900"/>
          </a:xfrm>
          <a:prstGeom prst="ellipse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32EDBE8-3A72-4BA5-8FE3-98401198CB1F}"/>
              </a:ext>
            </a:extLst>
          </p:cNvPr>
          <p:cNvSpPr/>
          <p:nvPr/>
        </p:nvSpPr>
        <p:spPr>
          <a:xfrm>
            <a:off x="5232155" y="1426133"/>
            <a:ext cx="1842406" cy="309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514DD24-AA10-4878-91FB-37DDDC823B74}"/>
              </a:ext>
            </a:extLst>
          </p:cNvPr>
          <p:cNvSpPr/>
          <p:nvPr/>
        </p:nvSpPr>
        <p:spPr>
          <a:xfrm>
            <a:off x="4518729" y="5385868"/>
            <a:ext cx="1434440" cy="309975"/>
          </a:xfrm>
          <a:prstGeom prst="rect">
            <a:avLst/>
          </a:prstGeom>
          <a:solidFill>
            <a:srgbClr val="FFFFFF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등록하기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BB5252B-F549-4A59-A713-B49796033108}"/>
              </a:ext>
            </a:extLst>
          </p:cNvPr>
          <p:cNvSpPr/>
          <p:nvPr/>
        </p:nvSpPr>
        <p:spPr>
          <a:xfrm>
            <a:off x="7080097" y="1435104"/>
            <a:ext cx="642158" cy="319617"/>
          </a:xfrm>
          <a:prstGeom prst="rect">
            <a:avLst/>
          </a:prstGeom>
          <a:solidFill>
            <a:srgbClr val="FFFFFF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검색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B112CF59-A1C4-4327-B8EF-9A9859EDCA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3143" y="5842156"/>
            <a:ext cx="4303095" cy="459510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ECE4B9A9-904A-4513-8BBA-53D6E64C4A4B}"/>
              </a:ext>
            </a:extLst>
          </p:cNvPr>
          <p:cNvSpPr/>
          <p:nvPr/>
        </p:nvSpPr>
        <p:spPr>
          <a:xfrm>
            <a:off x="6287815" y="5385868"/>
            <a:ext cx="1434440" cy="309975"/>
          </a:xfrm>
          <a:prstGeom prst="rect">
            <a:avLst/>
          </a:prstGeom>
          <a:solidFill>
            <a:srgbClr val="FFFFFF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입고하기</a:t>
            </a:r>
            <a:endParaRPr lang="en-US" altLang="ko-KR" dirty="0">
              <a:solidFill>
                <a:schemeClr val="tx1"/>
              </a:solidFill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A1374E03-4C2D-4BC7-91A1-78F3F0A3B0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5416" y="1920647"/>
            <a:ext cx="3176839" cy="2906648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4A2EF256-364F-46DE-9C5E-4C7C3949E01E}"/>
              </a:ext>
            </a:extLst>
          </p:cNvPr>
          <p:cNvSpPr/>
          <p:nvPr/>
        </p:nvSpPr>
        <p:spPr>
          <a:xfrm>
            <a:off x="5879849" y="4943591"/>
            <a:ext cx="1842406" cy="309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562DD9AC-8BD7-43EA-A786-04F64215F9E3}"/>
              </a:ext>
            </a:extLst>
          </p:cNvPr>
          <p:cNvSpPr/>
          <p:nvPr/>
        </p:nvSpPr>
        <p:spPr>
          <a:xfrm>
            <a:off x="5802432" y="4943591"/>
            <a:ext cx="738745" cy="30997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개수</a:t>
            </a:r>
            <a:endParaRPr lang="en-US" altLang="ko-KR" sz="1000" b="1" dirty="0">
              <a:solidFill>
                <a:schemeClr val="tx1"/>
              </a:solidFill>
            </a:endParaRP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EBF7FE48-B2E0-4200-B567-65D0A1022E1F}"/>
              </a:ext>
            </a:extLst>
          </p:cNvPr>
          <p:cNvSpPr/>
          <p:nvPr/>
        </p:nvSpPr>
        <p:spPr>
          <a:xfrm>
            <a:off x="4545416" y="1426133"/>
            <a:ext cx="738745" cy="30997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도서명</a:t>
            </a:r>
            <a:endParaRPr lang="en-US" altLang="ko-KR" sz="1200" b="1" dirty="0">
              <a:solidFill>
                <a:schemeClr val="tx1"/>
              </a:solidFill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9009E9A3-2B1D-4A37-9544-D936172717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56541" y="571857"/>
            <a:ext cx="790476" cy="714286"/>
          </a:xfrm>
          <a:prstGeom prst="rect">
            <a:avLst/>
          </a:prstGeom>
        </p:spPr>
      </p:pic>
      <p:sp>
        <p:nvSpPr>
          <p:cNvPr id="39" name="직사각형 38">
            <a:hlinkClick r:id="rId7" action="ppaction://hlinksldjump"/>
            <a:extLst>
              <a:ext uri="{FF2B5EF4-FFF2-40B4-BE49-F238E27FC236}">
                <a16:creationId xmlns:a16="http://schemas.microsoft.com/office/drawing/2014/main" id="{EA331DCA-44C4-4C85-BC0C-E81BACCBE1ED}"/>
              </a:ext>
            </a:extLst>
          </p:cNvPr>
          <p:cNvSpPr/>
          <p:nvPr/>
        </p:nvSpPr>
        <p:spPr>
          <a:xfrm>
            <a:off x="3921076" y="5871129"/>
            <a:ext cx="2143992" cy="4277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hlinkClick r:id="rId7" action="ppaction://hlinksldjump"/>
            <a:extLst>
              <a:ext uri="{FF2B5EF4-FFF2-40B4-BE49-F238E27FC236}">
                <a16:creationId xmlns:a16="http://schemas.microsoft.com/office/drawing/2014/main" id="{80C5BCA2-5EA2-4D83-9DF1-21856C7FDF8D}"/>
              </a:ext>
            </a:extLst>
          </p:cNvPr>
          <p:cNvSpPr/>
          <p:nvPr/>
        </p:nvSpPr>
        <p:spPr>
          <a:xfrm>
            <a:off x="6094865" y="5871129"/>
            <a:ext cx="2143992" cy="4277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6908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</TotalTime>
  <Words>100</Words>
  <Application>Microsoft Office PowerPoint</Application>
  <PresentationFormat>와이드스크린</PresentationFormat>
  <Paragraphs>60</Paragraphs>
  <Slides>11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4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smhrd</dc:creator>
  <cp:lastModifiedBy>smhrd</cp:lastModifiedBy>
  <cp:revision>10</cp:revision>
  <dcterms:created xsi:type="dcterms:W3CDTF">2020-11-10T00:14:17Z</dcterms:created>
  <dcterms:modified xsi:type="dcterms:W3CDTF">2020-11-10T01:16:27Z</dcterms:modified>
</cp:coreProperties>
</file>